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7"/>
  </p:notesMasterIdLst>
  <p:sldIdLst>
    <p:sldId id="818" r:id="rId2"/>
    <p:sldId id="819" r:id="rId3"/>
    <p:sldId id="821" r:id="rId4"/>
    <p:sldId id="822" r:id="rId5"/>
    <p:sldId id="824" r:id="rId6"/>
    <p:sldId id="823" r:id="rId7"/>
    <p:sldId id="825" r:id="rId8"/>
    <p:sldId id="826" r:id="rId9"/>
    <p:sldId id="827" r:id="rId10"/>
    <p:sldId id="828" r:id="rId11"/>
    <p:sldId id="273" r:id="rId12"/>
    <p:sldId id="274" r:id="rId13"/>
    <p:sldId id="275" r:id="rId14"/>
    <p:sldId id="276" r:id="rId15"/>
    <p:sldId id="277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jB3tl2SxVmVezr+1hB2EMQP7G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8BAE2B"/>
    <a:srgbClr val="13458E"/>
    <a:srgbClr val="ECC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FBA5A5-86A9-43CC-8D48-E2E8103B129D}">
  <a:tblStyle styleId="{79FBA5A5-86A9-43CC-8D48-E2E8103B12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1" autoAdjust="0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11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8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Javier Bonet García" userId="c67cd2f5-7354-47bd-a51e-00312a09adde" providerId="ADAL" clId="{23CAAACA-280C-1D48-A1B0-A9937358707C}"/>
    <pc:docChg chg="undo custSel addSld delSld modSld sldOrd">
      <pc:chgData name="Francisco Javier Bonet García" userId="c67cd2f5-7354-47bd-a51e-00312a09adde" providerId="ADAL" clId="{23CAAACA-280C-1D48-A1B0-A9937358707C}" dt="2023-10-12T21:41:06.042" v="1510" actId="680"/>
      <pc:docMkLst>
        <pc:docMk/>
      </pc:docMkLst>
      <pc:sldChg chg="addSp delSp modSp mod">
        <pc:chgData name="Francisco Javier Bonet García" userId="c67cd2f5-7354-47bd-a51e-00312a09adde" providerId="ADAL" clId="{23CAAACA-280C-1D48-A1B0-A9937358707C}" dt="2023-10-09T20:41:55.370" v="325" actId="1076"/>
        <pc:sldMkLst>
          <pc:docMk/>
          <pc:sldMk cId="0" sldId="263"/>
        </pc:sldMkLst>
      </pc:sldChg>
      <pc:sldChg chg="del">
        <pc:chgData name="Francisco Javier Bonet García" userId="c67cd2f5-7354-47bd-a51e-00312a09adde" providerId="ADAL" clId="{23CAAACA-280C-1D48-A1B0-A9937358707C}" dt="2023-10-12T21:12:01.561" v="850" actId="2696"/>
        <pc:sldMkLst>
          <pc:docMk/>
          <pc:sldMk cId="4130717574" sldId="266"/>
        </pc:sldMkLst>
      </pc:sldChg>
      <pc:sldChg chg="del">
        <pc:chgData name="Francisco Javier Bonet García" userId="c67cd2f5-7354-47bd-a51e-00312a09adde" providerId="ADAL" clId="{23CAAACA-280C-1D48-A1B0-A9937358707C}" dt="2023-10-12T21:40:07.095" v="1507" actId="2696"/>
        <pc:sldMkLst>
          <pc:docMk/>
          <pc:sldMk cId="2842841146" sldId="269"/>
        </pc:sldMkLst>
      </pc:sldChg>
      <pc:sldChg chg="del">
        <pc:chgData name="Francisco Javier Bonet García" userId="c67cd2f5-7354-47bd-a51e-00312a09adde" providerId="ADAL" clId="{23CAAACA-280C-1D48-A1B0-A9937358707C}" dt="2023-10-09T20:42:21.685" v="327" actId="2696"/>
        <pc:sldMkLst>
          <pc:docMk/>
          <pc:sldMk cId="472656857" sldId="270"/>
        </pc:sldMkLst>
      </pc:sldChg>
      <pc:sldChg chg="ord">
        <pc:chgData name="Francisco Javier Bonet García" userId="c67cd2f5-7354-47bd-a51e-00312a09adde" providerId="ADAL" clId="{23CAAACA-280C-1D48-A1B0-A9937358707C}" dt="2023-10-12T21:40:19.101" v="1509" actId="20578"/>
        <pc:sldMkLst>
          <pc:docMk/>
          <pc:sldMk cId="1868840884" sldId="271"/>
        </pc:sldMkLst>
      </pc:sldChg>
      <pc:sldChg chg="ord">
        <pc:chgData name="Francisco Javier Bonet García" userId="c67cd2f5-7354-47bd-a51e-00312a09adde" providerId="ADAL" clId="{23CAAACA-280C-1D48-A1B0-A9937358707C}" dt="2023-10-12T21:40:09.579" v="1508" actId="20578"/>
        <pc:sldMkLst>
          <pc:docMk/>
          <pc:sldMk cId="293861601" sldId="273"/>
        </pc:sldMkLst>
      </pc:sldChg>
      <pc:sldChg chg="addSp delSp modSp new mod ord">
        <pc:chgData name="Francisco Javier Bonet García" userId="c67cd2f5-7354-47bd-a51e-00312a09adde" providerId="ADAL" clId="{23CAAACA-280C-1D48-A1B0-A9937358707C}" dt="2023-10-09T20:38:01.369" v="105" actId="1076"/>
        <pc:sldMkLst>
          <pc:docMk/>
          <pc:sldMk cId="4142883883" sldId="796"/>
        </pc:sldMkLst>
      </pc:sldChg>
      <pc:sldChg chg="new del">
        <pc:chgData name="Francisco Javier Bonet García" userId="c67cd2f5-7354-47bd-a51e-00312a09adde" providerId="ADAL" clId="{23CAAACA-280C-1D48-A1B0-A9937358707C}" dt="2023-10-09T20:42:29.400" v="329" actId="680"/>
        <pc:sldMkLst>
          <pc:docMk/>
          <pc:sldMk cId="78128344" sldId="797"/>
        </pc:sldMkLst>
      </pc:sldChg>
      <pc:sldChg chg="addSp modSp new del mod">
        <pc:chgData name="Francisco Javier Bonet García" userId="c67cd2f5-7354-47bd-a51e-00312a09adde" providerId="ADAL" clId="{23CAAACA-280C-1D48-A1B0-A9937358707C}" dt="2023-10-09T20:41:56.429" v="326" actId="2696"/>
        <pc:sldMkLst>
          <pc:docMk/>
          <pc:sldMk cId="1246683322" sldId="797"/>
        </pc:sldMkLst>
      </pc:sldChg>
      <pc:sldChg chg="addSp delSp modSp add mod">
        <pc:chgData name="Francisco Javier Bonet García" userId="c67cd2f5-7354-47bd-a51e-00312a09adde" providerId="ADAL" clId="{23CAAACA-280C-1D48-A1B0-A9937358707C}" dt="2023-10-09T20:45:50.609" v="845" actId="12"/>
        <pc:sldMkLst>
          <pc:docMk/>
          <pc:sldMk cId="1758793728" sldId="797"/>
        </pc:sldMkLst>
      </pc:sldChg>
      <pc:sldChg chg="del">
        <pc:chgData name="Francisco Javier Bonet García" userId="c67cd2f5-7354-47bd-a51e-00312a09adde" providerId="ADAL" clId="{23CAAACA-280C-1D48-A1B0-A9937358707C}" dt="2023-10-12T21:40:02.673" v="1506" actId="2696"/>
        <pc:sldMkLst>
          <pc:docMk/>
          <pc:sldMk cId="316528909" sldId="798"/>
        </pc:sldMkLst>
      </pc:sldChg>
      <pc:sldChg chg="addSp modSp modAnim">
        <pc:chgData name="Francisco Javier Bonet García" userId="c67cd2f5-7354-47bd-a51e-00312a09adde" providerId="ADAL" clId="{23CAAACA-280C-1D48-A1B0-A9937358707C}" dt="2023-10-12T21:01:17.151" v="847"/>
        <pc:sldMkLst>
          <pc:docMk/>
          <pc:sldMk cId="1737054160" sldId="800"/>
        </pc:sldMkLst>
      </pc:sldChg>
      <pc:sldChg chg="delSp modSp mod">
        <pc:chgData name="Francisco Javier Bonet García" userId="c67cd2f5-7354-47bd-a51e-00312a09adde" providerId="ADAL" clId="{23CAAACA-280C-1D48-A1B0-A9937358707C}" dt="2023-10-12T21:02:05.955" v="849" actId="478"/>
        <pc:sldMkLst>
          <pc:docMk/>
          <pc:sldMk cId="10861193" sldId="801"/>
        </pc:sldMkLst>
      </pc:sldChg>
      <pc:sldChg chg="addSp delSp modSp add mod delAnim modAnim">
        <pc:chgData name="Francisco Javier Bonet García" userId="c67cd2f5-7354-47bd-a51e-00312a09adde" providerId="ADAL" clId="{23CAAACA-280C-1D48-A1B0-A9937358707C}" dt="2023-10-12T21:23:21.645" v="1114" actId="20577"/>
        <pc:sldMkLst>
          <pc:docMk/>
          <pc:sldMk cId="1104805455" sldId="817"/>
        </pc:sldMkLst>
      </pc:sldChg>
      <pc:sldChg chg="delSp modSp add mod ord delAnim">
        <pc:chgData name="Francisco Javier Bonet García" userId="c67cd2f5-7354-47bd-a51e-00312a09adde" providerId="ADAL" clId="{23CAAACA-280C-1D48-A1B0-A9937358707C}" dt="2023-10-12T21:39:27.231" v="1505" actId="5793"/>
        <pc:sldMkLst>
          <pc:docMk/>
          <pc:sldMk cId="1262281007" sldId="818"/>
        </pc:sldMkLst>
      </pc:sldChg>
      <pc:sldChg chg="modSp add mod ord">
        <pc:chgData name="Francisco Javier Bonet García" userId="c67cd2f5-7354-47bd-a51e-00312a09adde" providerId="ADAL" clId="{23CAAACA-280C-1D48-A1B0-A9937358707C}" dt="2023-10-12T21:39:17.941" v="1501" actId="20578"/>
        <pc:sldMkLst>
          <pc:docMk/>
          <pc:sldMk cId="1552382082" sldId="819"/>
        </pc:sldMkLst>
      </pc:sldChg>
      <pc:sldChg chg="new">
        <pc:chgData name="Francisco Javier Bonet García" userId="c67cd2f5-7354-47bd-a51e-00312a09adde" providerId="ADAL" clId="{23CAAACA-280C-1D48-A1B0-A9937358707C}" dt="2023-10-12T21:41:06.042" v="1510" actId="680"/>
        <pc:sldMkLst>
          <pc:docMk/>
          <pc:sldMk cId="2399822484" sldId="820"/>
        </pc:sldMkLst>
      </pc:sldChg>
    </pc:docChg>
  </pc:docChgLst>
  <pc:docChgLst>
    <pc:chgData name="Francisco Javier Bonet García" userId="c67cd2f5-7354-47bd-a51e-00312a09adde" providerId="ADAL" clId="{5A827B86-A5DF-774E-AE50-04AB01CAACE4}"/>
    <pc:docChg chg="undo custSel modSld">
      <pc:chgData name="Francisco Javier Bonet García" userId="c67cd2f5-7354-47bd-a51e-00312a09adde" providerId="ADAL" clId="{5A827B86-A5DF-774E-AE50-04AB01CAACE4}" dt="2024-04-07T12:35:12.451" v="1" actId="1076"/>
      <pc:docMkLst>
        <pc:docMk/>
      </pc:docMkLst>
      <pc:sldChg chg="modSp mod">
        <pc:chgData name="Francisco Javier Bonet García" userId="c67cd2f5-7354-47bd-a51e-00312a09adde" providerId="ADAL" clId="{5A827B86-A5DF-774E-AE50-04AB01CAACE4}" dt="2024-04-07T12:35:12.451" v="1" actId="1076"/>
        <pc:sldMkLst>
          <pc:docMk/>
          <pc:sldMk cId="2553000219" sldId="277"/>
        </pc:sldMkLst>
      </pc:sldChg>
    </pc:docChg>
  </pc:docChgLst>
  <pc:docChgLst>
    <pc:chgData name="Francisco Javier Bonet García" userId="c67cd2f5-7354-47bd-a51e-00312a09adde" providerId="ADAL" clId="{9C0A91BE-6937-4C46-9FD2-B6B24CF6D0F1}"/>
    <pc:docChg chg="undo custSel addSld delSld modSld sldOrd">
      <pc:chgData name="Francisco Javier Bonet García" userId="c67cd2f5-7354-47bd-a51e-00312a09adde" providerId="ADAL" clId="{9C0A91BE-6937-4C46-9FD2-B6B24CF6D0F1}" dt="2023-10-20T11:27:50.946" v="4981" actId="2696"/>
      <pc:docMkLst>
        <pc:docMk/>
      </pc:docMkLst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868840884" sldId="271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24548102" sldId="272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080623608" sldId="278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740345689" sldId="279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4196585687" sldId="280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15653632" sldId="281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825997393" sldId="282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621800603" sldId="283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494361124" sldId="284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238639967" sldId="285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690750821" sldId="791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546931108" sldId="792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3445879668" sldId="793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1799781034" sldId="794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567279069" sldId="795"/>
        </pc:sldMkLst>
      </pc:sldChg>
      <pc:sldChg chg="addSp modSp mod">
        <pc:chgData name="Francisco Javier Bonet García" userId="c67cd2f5-7354-47bd-a51e-00312a09adde" providerId="ADAL" clId="{9C0A91BE-6937-4C46-9FD2-B6B24CF6D0F1}" dt="2023-10-10T05:42:45.353" v="1069" actId="1076"/>
        <pc:sldMkLst>
          <pc:docMk/>
          <pc:sldMk cId="1758793728" sldId="797"/>
        </pc:sldMkLst>
      </pc:sldChg>
      <pc:sldChg chg="new">
        <pc:chgData name="Francisco Javier Bonet García" userId="c67cd2f5-7354-47bd-a51e-00312a09adde" providerId="ADAL" clId="{9C0A91BE-6937-4C46-9FD2-B6B24CF6D0F1}" dt="2023-10-10T04:33:50.827" v="0" actId="680"/>
        <pc:sldMkLst>
          <pc:docMk/>
          <pc:sldMk cId="316528909" sldId="798"/>
        </pc:sldMkLst>
      </pc:sldChg>
      <pc:sldChg chg="modSp add mod">
        <pc:chgData name="Francisco Javier Bonet García" userId="c67cd2f5-7354-47bd-a51e-00312a09adde" providerId="ADAL" clId="{9C0A91BE-6937-4C46-9FD2-B6B24CF6D0F1}" dt="2023-10-10T04:42:46.134" v="64" actId="20577"/>
        <pc:sldMkLst>
          <pc:docMk/>
          <pc:sldMk cId="1304202687" sldId="799"/>
        </pc:sldMkLst>
      </pc:sldChg>
      <pc:sldChg chg="addSp delSp modSp add mod">
        <pc:chgData name="Francisco Javier Bonet García" userId="c67cd2f5-7354-47bd-a51e-00312a09adde" providerId="ADAL" clId="{9C0A91BE-6937-4C46-9FD2-B6B24CF6D0F1}" dt="2023-10-10T05:01:58.270" v="461" actId="478"/>
        <pc:sldMkLst>
          <pc:docMk/>
          <pc:sldMk cId="1737054160" sldId="800"/>
        </pc:sldMkLst>
      </pc:sldChg>
      <pc:sldChg chg="addSp delSp modSp add mod">
        <pc:chgData name="Francisco Javier Bonet García" userId="c67cd2f5-7354-47bd-a51e-00312a09adde" providerId="ADAL" clId="{9C0A91BE-6937-4C46-9FD2-B6B24CF6D0F1}" dt="2023-10-20T05:16:43.826" v="3062" actId="20577"/>
        <pc:sldMkLst>
          <pc:docMk/>
          <pc:sldMk cId="10861193" sldId="801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10T05:16:36.665" v="709" actId="1076"/>
        <pc:sldMkLst>
          <pc:docMk/>
          <pc:sldMk cId="1962257142" sldId="802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10T05:21:00.842" v="931"/>
        <pc:sldMkLst>
          <pc:docMk/>
          <pc:sldMk cId="4145283695" sldId="803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6:52:32.651" v="4750" actId="1076"/>
        <pc:sldMkLst>
          <pc:docMk/>
          <pc:sldMk cId="1657958818" sldId="804"/>
        </pc:sldMkLst>
      </pc:sldChg>
      <pc:sldChg chg="addSp modSp add mod ord modAnim">
        <pc:chgData name="Francisco Javier Bonet García" userId="c67cd2f5-7354-47bd-a51e-00312a09adde" providerId="ADAL" clId="{9C0A91BE-6937-4C46-9FD2-B6B24CF6D0F1}" dt="2023-10-10T05:30:00.653" v="1044"/>
        <pc:sldMkLst>
          <pc:docMk/>
          <pc:sldMk cId="1492516179" sldId="805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10T05:41:38.675" v="1067"/>
        <pc:sldMkLst>
          <pc:docMk/>
          <pc:sldMk cId="3055977805" sldId="806"/>
        </pc:sldMkLst>
      </pc:sldChg>
      <pc:sldChg chg="addSp delSp modSp add mod">
        <pc:chgData name="Francisco Javier Bonet García" userId="c67cd2f5-7354-47bd-a51e-00312a09adde" providerId="ADAL" clId="{9C0A91BE-6937-4C46-9FD2-B6B24CF6D0F1}" dt="2023-10-10T05:59:28.721" v="1443" actId="478"/>
        <pc:sldMkLst>
          <pc:docMk/>
          <pc:sldMk cId="3706298653" sldId="807"/>
        </pc:sldMkLst>
      </pc:sldChg>
      <pc:sldChg chg="addSp modSp add mod modAnim">
        <pc:chgData name="Francisco Javier Bonet García" userId="c67cd2f5-7354-47bd-a51e-00312a09adde" providerId="ADAL" clId="{9C0A91BE-6937-4C46-9FD2-B6B24CF6D0F1}" dt="2023-10-20T05:21:51.352" v="3066" actId="20577"/>
        <pc:sldMkLst>
          <pc:docMk/>
          <pc:sldMk cId="2514651090" sldId="808"/>
        </pc:sldMkLst>
      </pc:sldChg>
      <pc:sldChg chg="modSp add mod">
        <pc:chgData name="Francisco Javier Bonet García" userId="c67cd2f5-7354-47bd-a51e-00312a09adde" providerId="ADAL" clId="{9C0A91BE-6937-4C46-9FD2-B6B24CF6D0F1}" dt="2023-10-10T06:05:52.682" v="2229" actId="20577"/>
        <pc:sldMkLst>
          <pc:docMk/>
          <pc:sldMk cId="3224371137" sldId="809"/>
        </pc:sldMkLst>
      </pc:sldChg>
      <pc:sldChg chg="delSp modSp add mod delAnim">
        <pc:chgData name="Francisco Javier Bonet García" userId="c67cd2f5-7354-47bd-a51e-00312a09adde" providerId="ADAL" clId="{9C0A91BE-6937-4C46-9FD2-B6B24CF6D0F1}" dt="2023-10-10T07:18:49.992" v="2698" actId="1076"/>
        <pc:sldMkLst>
          <pc:docMk/>
          <pc:sldMk cId="1087002596" sldId="810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10T07:24:56.284" v="2843"/>
        <pc:sldMkLst>
          <pc:docMk/>
          <pc:sldMk cId="1099689592" sldId="811"/>
        </pc:sldMkLst>
      </pc:sldChg>
      <pc:sldChg chg="addSp delSp modSp add mod delAnim">
        <pc:chgData name="Francisco Javier Bonet García" userId="c67cd2f5-7354-47bd-a51e-00312a09adde" providerId="ADAL" clId="{9C0A91BE-6937-4C46-9FD2-B6B24CF6D0F1}" dt="2023-10-10T07:40:06.060" v="2989" actId="20577"/>
        <pc:sldMkLst>
          <pc:docMk/>
          <pc:sldMk cId="2972541795" sldId="812"/>
        </pc:sldMkLst>
      </pc:sldChg>
      <pc:sldChg chg="delSp modSp add mod delAnim">
        <pc:chgData name="Francisco Javier Bonet García" userId="c67cd2f5-7354-47bd-a51e-00312a09adde" providerId="ADAL" clId="{9C0A91BE-6937-4C46-9FD2-B6B24CF6D0F1}" dt="2023-10-10T07:40:24.053" v="2993" actId="1076"/>
        <pc:sldMkLst>
          <pc:docMk/>
          <pc:sldMk cId="3278144078" sldId="813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5:32:19.500" v="3129" actId="1035"/>
        <pc:sldMkLst>
          <pc:docMk/>
          <pc:sldMk cId="1144182367" sldId="814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10T07:50:44.635" v="3056"/>
        <pc:sldMkLst>
          <pc:docMk/>
          <pc:sldMk cId="128763596" sldId="815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10T07:49:34.150" v="3044" actId="1037"/>
        <pc:sldMkLst>
          <pc:docMk/>
          <pc:sldMk cId="3861721189" sldId="816"/>
        </pc:sldMkLst>
      </pc:sldChg>
      <pc:sldChg chg="addSp modSp mod modAnim">
        <pc:chgData name="Francisco Javier Bonet García" userId="c67cd2f5-7354-47bd-a51e-00312a09adde" providerId="ADAL" clId="{9C0A91BE-6937-4C46-9FD2-B6B24CF6D0F1}" dt="2023-10-20T06:17:24.818" v="3508"/>
        <pc:sldMkLst>
          <pc:docMk/>
          <pc:sldMk cId="1552382082" sldId="819"/>
        </pc:sldMkLst>
      </pc:sldChg>
      <pc:sldChg chg="del">
        <pc:chgData name="Francisco Javier Bonet García" userId="c67cd2f5-7354-47bd-a51e-00312a09adde" providerId="ADAL" clId="{9C0A91BE-6937-4C46-9FD2-B6B24CF6D0F1}" dt="2023-10-20T11:27:50.946" v="4981" actId="2696"/>
        <pc:sldMkLst>
          <pc:docMk/>
          <pc:sldMk cId="2399822484" sldId="820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6:27:46.420" v="3716" actId="1076"/>
        <pc:sldMkLst>
          <pc:docMk/>
          <pc:sldMk cId="910414283" sldId="821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6:27:55.528" v="3718"/>
        <pc:sldMkLst>
          <pc:docMk/>
          <pc:sldMk cId="3335768956" sldId="822"/>
        </pc:sldMkLst>
      </pc:sldChg>
      <pc:sldChg chg="add del">
        <pc:chgData name="Francisco Javier Bonet García" userId="c67cd2f5-7354-47bd-a51e-00312a09adde" providerId="ADAL" clId="{9C0A91BE-6937-4C46-9FD2-B6B24CF6D0F1}" dt="2023-10-20T06:24:58.125" v="3612" actId="2696"/>
        <pc:sldMkLst>
          <pc:docMk/>
          <pc:sldMk cId="1196627791" sldId="823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6:42:24.315" v="4236"/>
        <pc:sldMkLst>
          <pc:docMk/>
          <pc:sldMk cId="3806934046" sldId="823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6:41:56.483" v="4232" actId="21"/>
        <pc:sldMkLst>
          <pc:docMk/>
          <pc:sldMk cId="2967640245" sldId="824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6:47:28.496" v="4643" actId="1076"/>
        <pc:sldMkLst>
          <pc:docMk/>
          <pc:sldMk cId="3448071505" sldId="825"/>
        </pc:sldMkLst>
      </pc:sldChg>
      <pc:sldChg chg="addSp delSp modSp add mod delAnim modAnim">
        <pc:chgData name="Francisco Javier Bonet García" userId="c67cd2f5-7354-47bd-a51e-00312a09adde" providerId="ADAL" clId="{9C0A91BE-6937-4C46-9FD2-B6B24CF6D0F1}" dt="2023-10-20T06:53:11.195" v="4760" actId="1076"/>
        <pc:sldMkLst>
          <pc:docMk/>
          <pc:sldMk cId="3768512555" sldId="826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7:05:01.301" v="4910"/>
        <pc:sldMkLst>
          <pc:docMk/>
          <pc:sldMk cId="1985821725" sldId="827"/>
        </pc:sldMkLst>
      </pc:sldChg>
      <pc:sldChg chg="addSp delSp modSp add mod modAnim">
        <pc:chgData name="Francisco Javier Bonet García" userId="c67cd2f5-7354-47bd-a51e-00312a09adde" providerId="ADAL" clId="{9C0A91BE-6937-4C46-9FD2-B6B24CF6D0F1}" dt="2023-10-20T07:07:27.768" v="4980"/>
        <pc:sldMkLst>
          <pc:docMk/>
          <pc:sldMk cId="2163474941" sldId="828"/>
        </pc:sldMkLst>
      </pc:sldChg>
    </pc:docChg>
  </pc:docChgLst>
  <pc:docChgLst>
    <pc:chgData name="María Suárez Muñoz" userId="S::bv2sumum@uco.es::d8ba18f9-f9f6-498d-a50b-454cf4121fcd" providerId="AD" clId="Web-{2CFC074F-0277-7D73-DA77-D83353123A93}"/>
    <pc:docChg chg="modSld">
      <pc:chgData name="María Suárez Muñoz" userId="S::bv2sumum@uco.es::d8ba18f9-f9f6-498d-a50b-454cf4121fcd" providerId="AD" clId="Web-{2CFC074F-0277-7D73-DA77-D83353123A93}" dt="2024-03-05T08:40:39.700" v="3" actId="20577"/>
      <pc:docMkLst>
        <pc:docMk/>
      </pc:docMkLst>
      <pc:sldChg chg="modSp">
        <pc:chgData name="María Suárez Muñoz" userId="S::bv2sumum@uco.es::d8ba18f9-f9f6-498d-a50b-454cf4121fcd" providerId="AD" clId="Web-{2CFC074F-0277-7D73-DA77-D83353123A93}" dt="2024-03-05T08:40:01.277" v="0" actId="20577"/>
        <pc:sldMkLst>
          <pc:docMk/>
          <pc:sldMk cId="1758793728" sldId="797"/>
        </pc:sldMkLst>
      </pc:sldChg>
      <pc:sldChg chg="modSp">
        <pc:chgData name="María Suárez Muñoz" userId="S::bv2sumum@uco.es::d8ba18f9-f9f6-498d-a50b-454cf4121fcd" providerId="AD" clId="Web-{2CFC074F-0277-7D73-DA77-D83353123A93}" dt="2024-03-05T08:40:39.700" v="3" actId="20577"/>
        <pc:sldMkLst>
          <pc:docMk/>
          <pc:sldMk cId="1304202687" sldId="799"/>
        </pc:sldMkLst>
      </pc:sldChg>
    </pc:docChg>
  </pc:docChgLst>
  <pc:docChgLst>
    <pc:chgData name="Francisco Javier Bonet García" userId="c67cd2f5-7354-47bd-a51e-00312a09adde" providerId="ADAL" clId="{64136FDE-889B-E649-B490-CE335C70273B}"/>
    <pc:docChg chg="delSld">
      <pc:chgData name="Francisco Javier Bonet García" userId="c67cd2f5-7354-47bd-a51e-00312a09adde" providerId="ADAL" clId="{64136FDE-889B-E649-B490-CE335C70273B}" dt="2025-03-01T19:30:04.468" v="21" actId="2696"/>
      <pc:docMkLst>
        <pc:docMk/>
      </pc:docMkLst>
      <pc:sldChg chg="del">
        <pc:chgData name="Francisco Javier Bonet García" userId="c67cd2f5-7354-47bd-a51e-00312a09adde" providerId="ADAL" clId="{64136FDE-889B-E649-B490-CE335C70273B}" dt="2025-03-01T19:30:04.442" v="17" actId="2696"/>
        <pc:sldMkLst>
          <pc:docMk/>
          <pc:sldMk cId="0" sldId="263"/>
        </pc:sldMkLst>
      </pc:sldChg>
      <pc:sldChg chg="del">
        <pc:chgData name="Francisco Javier Bonet García" userId="c67cd2f5-7354-47bd-a51e-00312a09adde" providerId="ADAL" clId="{64136FDE-889B-E649-B490-CE335C70273B}" dt="2025-03-01T19:30:04.308" v="0" actId="2696"/>
        <pc:sldMkLst>
          <pc:docMk/>
          <pc:sldMk cId="4142883883" sldId="796"/>
        </pc:sldMkLst>
      </pc:sldChg>
      <pc:sldChg chg="del">
        <pc:chgData name="Francisco Javier Bonet García" userId="c67cd2f5-7354-47bd-a51e-00312a09adde" providerId="ADAL" clId="{64136FDE-889B-E649-B490-CE335C70273B}" dt="2025-03-01T19:30:04.311" v="1" actId="2696"/>
        <pc:sldMkLst>
          <pc:docMk/>
          <pc:sldMk cId="1758793728" sldId="797"/>
        </pc:sldMkLst>
      </pc:sldChg>
      <pc:sldChg chg="del">
        <pc:chgData name="Francisco Javier Bonet García" userId="c67cd2f5-7354-47bd-a51e-00312a09adde" providerId="ADAL" clId="{64136FDE-889B-E649-B490-CE335C70273B}" dt="2025-03-01T19:30:04.397" v="6" actId="2696"/>
        <pc:sldMkLst>
          <pc:docMk/>
          <pc:sldMk cId="1304202687" sldId="799"/>
        </pc:sldMkLst>
      </pc:sldChg>
      <pc:sldChg chg="del">
        <pc:chgData name="Francisco Javier Bonet García" userId="c67cd2f5-7354-47bd-a51e-00312a09adde" providerId="ADAL" clId="{64136FDE-889B-E649-B490-CE335C70273B}" dt="2025-03-01T19:30:04.425" v="15" actId="2696"/>
        <pc:sldMkLst>
          <pc:docMk/>
          <pc:sldMk cId="1737054160" sldId="800"/>
        </pc:sldMkLst>
      </pc:sldChg>
      <pc:sldChg chg="del">
        <pc:chgData name="Francisco Javier Bonet García" userId="c67cd2f5-7354-47bd-a51e-00312a09adde" providerId="ADAL" clId="{64136FDE-889B-E649-B490-CE335C70273B}" dt="2025-03-01T19:30:04.421" v="14" actId="2696"/>
        <pc:sldMkLst>
          <pc:docMk/>
          <pc:sldMk cId="10861193" sldId="801"/>
        </pc:sldMkLst>
      </pc:sldChg>
      <pc:sldChg chg="del">
        <pc:chgData name="Francisco Javier Bonet García" userId="c67cd2f5-7354-47bd-a51e-00312a09adde" providerId="ADAL" clId="{64136FDE-889B-E649-B490-CE335C70273B}" dt="2025-03-01T19:30:04.468" v="21" actId="2696"/>
        <pc:sldMkLst>
          <pc:docMk/>
          <pc:sldMk cId="1962257142" sldId="802"/>
        </pc:sldMkLst>
      </pc:sldChg>
      <pc:sldChg chg="del">
        <pc:chgData name="Francisco Javier Bonet García" userId="c67cd2f5-7354-47bd-a51e-00312a09adde" providerId="ADAL" clId="{64136FDE-889B-E649-B490-CE335C70273B}" dt="2025-03-01T19:30:04.410" v="11" actId="2696"/>
        <pc:sldMkLst>
          <pc:docMk/>
          <pc:sldMk cId="4145283695" sldId="803"/>
        </pc:sldMkLst>
      </pc:sldChg>
      <pc:sldChg chg="del">
        <pc:chgData name="Francisco Javier Bonet García" userId="c67cd2f5-7354-47bd-a51e-00312a09adde" providerId="ADAL" clId="{64136FDE-889B-E649-B490-CE335C70273B}" dt="2025-03-01T19:30:04.401" v="8" actId="2696"/>
        <pc:sldMkLst>
          <pc:docMk/>
          <pc:sldMk cId="1657958818" sldId="804"/>
        </pc:sldMkLst>
      </pc:sldChg>
      <pc:sldChg chg="del">
        <pc:chgData name="Francisco Javier Bonet García" userId="c67cd2f5-7354-47bd-a51e-00312a09adde" providerId="ADAL" clId="{64136FDE-889B-E649-B490-CE335C70273B}" dt="2025-03-01T19:30:04.406" v="10" actId="2696"/>
        <pc:sldMkLst>
          <pc:docMk/>
          <pc:sldMk cId="1492516179" sldId="805"/>
        </pc:sldMkLst>
      </pc:sldChg>
      <pc:sldChg chg="del">
        <pc:chgData name="Francisco Javier Bonet García" userId="c67cd2f5-7354-47bd-a51e-00312a09adde" providerId="ADAL" clId="{64136FDE-889B-E649-B490-CE335C70273B}" dt="2025-03-01T19:30:04.394" v="5" actId="2696"/>
        <pc:sldMkLst>
          <pc:docMk/>
          <pc:sldMk cId="3055977805" sldId="806"/>
        </pc:sldMkLst>
      </pc:sldChg>
      <pc:sldChg chg="del">
        <pc:chgData name="Francisco Javier Bonet García" userId="c67cd2f5-7354-47bd-a51e-00312a09adde" providerId="ADAL" clId="{64136FDE-889B-E649-B490-CE335C70273B}" dt="2025-03-01T19:30:04.313" v="2" actId="2696"/>
        <pc:sldMkLst>
          <pc:docMk/>
          <pc:sldMk cId="3706298653" sldId="807"/>
        </pc:sldMkLst>
      </pc:sldChg>
      <pc:sldChg chg="del">
        <pc:chgData name="Francisco Javier Bonet García" userId="c67cd2f5-7354-47bd-a51e-00312a09adde" providerId="ADAL" clId="{64136FDE-889B-E649-B490-CE335C70273B}" dt="2025-03-01T19:30:04.451" v="20" actId="2696"/>
        <pc:sldMkLst>
          <pc:docMk/>
          <pc:sldMk cId="2514651090" sldId="808"/>
        </pc:sldMkLst>
      </pc:sldChg>
      <pc:sldChg chg="del">
        <pc:chgData name="Francisco Javier Bonet García" userId="c67cd2f5-7354-47bd-a51e-00312a09adde" providerId="ADAL" clId="{64136FDE-889B-E649-B490-CE335C70273B}" dt="2025-03-01T19:30:04.449" v="19" actId="2696"/>
        <pc:sldMkLst>
          <pc:docMk/>
          <pc:sldMk cId="3224371137" sldId="809"/>
        </pc:sldMkLst>
      </pc:sldChg>
      <pc:sldChg chg="del">
        <pc:chgData name="Francisco Javier Bonet García" userId="c67cd2f5-7354-47bd-a51e-00312a09adde" providerId="ADAL" clId="{64136FDE-889B-E649-B490-CE335C70273B}" dt="2025-03-01T19:30:04.403" v="9" actId="2696"/>
        <pc:sldMkLst>
          <pc:docMk/>
          <pc:sldMk cId="1087002596" sldId="810"/>
        </pc:sldMkLst>
      </pc:sldChg>
      <pc:sldChg chg="del">
        <pc:chgData name="Francisco Javier Bonet García" userId="c67cd2f5-7354-47bd-a51e-00312a09adde" providerId="ADAL" clId="{64136FDE-889B-E649-B490-CE335C70273B}" dt="2025-03-01T19:30:04.428" v="16" actId="2696"/>
        <pc:sldMkLst>
          <pc:docMk/>
          <pc:sldMk cId="1099689592" sldId="811"/>
        </pc:sldMkLst>
      </pc:sldChg>
      <pc:sldChg chg="del">
        <pc:chgData name="Francisco Javier Bonet García" userId="c67cd2f5-7354-47bd-a51e-00312a09adde" providerId="ADAL" clId="{64136FDE-889B-E649-B490-CE335C70273B}" dt="2025-03-01T19:30:04.399" v="7" actId="2696"/>
        <pc:sldMkLst>
          <pc:docMk/>
          <pc:sldMk cId="2972541795" sldId="812"/>
        </pc:sldMkLst>
      </pc:sldChg>
      <pc:sldChg chg="del">
        <pc:chgData name="Francisco Javier Bonet García" userId="c67cd2f5-7354-47bd-a51e-00312a09adde" providerId="ADAL" clId="{64136FDE-889B-E649-B490-CE335C70273B}" dt="2025-03-01T19:30:04.315" v="3" actId="2696"/>
        <pc:sldMkLst>
          <pc:docMk/>
          <pc:sldMk cId="3278144078" sldId="813"/>
        </pc:sldMkLst>
      </pc:sldChg>
      <pc:sldChg chg="del">
        <pc:chgData name="Francisco Javier Bonet García" userId="c67cd2f5-7354-47bd-a51e-00312a09adde" providerId="ADAL" clId="{64136FDE-889B-E649-B490-CE335C70273B}" dt="2025-03-01T19:30:04.447" v="18" actId="2696"/>
        <pc:sldMkLst>
          <pc:docMk/>
          <pc:sldMk cId="1144182367" sldId="814"/>
        </pc:sldMkLst>
      </pc:sldChg>
      <pc:sldChg chg="del">
        <pc:chgData name="Francisco Javier Bonet García" userId="c67cd2f5-7354-47bd-a51e-00312a09adde" providerId="ADAL" clId="{64136FDE-889B-E649-B490-CE335C70273B}" dt="2025-03-01T19:30:04.416" v="12" actId="2696"/>
        <pc:sldMkLst>
          <pc:docMk/>
          <pc:sldMk cId="128763596" sldId="815"/>
        </pc:sldMkLst>
      </pc:sldChg>
      <pc:sldChg chg="del">
        <pc:chgData name="Francisco Javier Bonet García" userId="c67cd2f5-7354-47bd-a51e-00312a09adde" providerId="ADAL" clId="{64136FDE-889B-E649-B490-CE335C70273B}" dt="2025-03-01T19:30:04.390" v="4" actId="2696"/>
        <pc:sldMkLst>
          <pc:docMk/>
          <pc:sldMk cId="3861721189" sldId="816"/>
        </pc:sldMkLst>
      </pc:sldChg>
      <pc:sldChg chg="del">
        <pc:chgData name="Francisco Javier Bonet García" userId="c67cd2f5-7354-47bd-a51e-00312a09adde" providerId="ADAL" clId="{64136FDE-889B-E649-B490-CE335C70273B}" dt="2025-03-01T19:30:04.419" v="13" actId="2696"/>
        <pc:sldMkLst>
          <pc:docMk/>
          <pc:sldMk cId="1104805455" sldId="817"/>
        </pc:sldMkLst>
      </pc:sldChg>
    </pc:docChg>
  </pc:docChgLst>
  <pc:docChgLst>
    <pc:chgData name="Francisco Javier Bonet García" userId="c67cd2f5-7354-47bd-a51e-00312a09adde" providerId="ADAL" clId="{22FB189E-E48A-6243-A614-B6997EE30DAF}"/>
    <pc:docChg chg="modSld">
      <pc:chgData name="Francisco Javier Bonet García" userId="c67cd2f5-7354-47bd-a51e-00312a09adde" providerId="ADAL" clId="{22FB189E-E48A-6243-A614-B6997EE30DAF}" dt="2025-02-13T11:28:09.339" v="0" actId="767"/>
      <pc:docMkLst>
        <pc:docMk/>
      </pc:docMkLst>
      <pc:sldChg chg="addSp modSp">
        <pc:chgData name="Francisco Javier Bonet García" userId="c67cd2f5-7354-47bd-a51e-00312a09adde" providerId="ADAL" clId="{22FB189E-E48A-6243-A614-B6997EE30DAF}" dt="2025-02-13T11:28:09.339" v="0" actId="767"/>
        <pc:sldMkLst>
          <pc:docMk/>
          <pc:sldMk cId="293861601" sldId="273"/>
        </pc:sldMkLst>
        <pc:spChg chg="add mod">
          <ac:chgData name="Francisco Javier Bonet García" userId="c67cd2f5-7354-47bd-a51e-00312a09adde" providerId="ADAL" clId="{22FB189E-E48A-6243-A614-B6997EE30DAF}" dt="2025-02-13T11:28:09.339" v="0" actId="767"/>
          <ac:spMkLst>
            <pc:docMk/>
            <pc:sldMk cId="293861601" sldId="273"/>
            <ac:spMk id="2" creationId="{E0B87F91-6E19-45C4-AA32-FD0F69B798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0483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332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88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0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0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99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508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500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789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775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411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94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601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09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28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8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994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776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62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8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1CE-6508-8946-AAE2-ABE3B2FCBB52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1/3/25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EEFF2-4617-1644-BFCD-000C21920B88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666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Aproximaciones metodológicas para los problemas retorcidos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2109226"/>
            <a:ext cx="8014448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Toma de decisiones multisectorial.</a:t>
            </a:r>
          </a:p>
          <a:p>
            <a:r>
              <a:rPr lang="es-ES" sz="2500" dirty="0"/>
              <a:t>Toma de decisiones entre límites administrativos.</a:t>
            </a:r>
          </a:p>
          <a:p>
            <a:r>
              <a:rPr lang="es-ES" sz="2500" dirty="0"/>
              <a:t>Incorporación del capital natural y de los servicios ecosistémicos en el mercado.</a:t>
            </a:r>
          </a:p>
          <a:p>
            <a:r>
              <a:rPr lang="es-ES" sz="2500" dirty="0"/>
              <a:t>Equilibrar las diferencias ideológicas entre actores interesados.</a:t>
            </a:r>
          </a:p>
          <a:p>
            <a:r>
              <a:rPr lang="es-ES" sz="2500" dirty="0"/>
              <a:t>Gestión adaptativa.</a:t>
            </a:r>
          </a:p>
          <a:p>
            <a:pPr marL="0" indent="0">
              <a:buNone/>
            </a:pPr>
            <a:endParaRPr lang="en-ES" sz="2500" dirty="0"/>
          </a:p>
        </p:txBody>
      </p:sp>
    </p:spTree>
    <p:extLst>
      <p:ext uri="{BB962C8B-B14F-4D97-AF65-F5344CB8AC3E}">
        <p14:creationId xmlns:p14="http://schemas.microsoft.com/office/powerpoint/2010/main" val="126228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entre límites administrativos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tienen ámbitos espaciales de trabajo muy rígidos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52230-4108-B521-A073-A4BF38629FC4}"/>
              </a:ext>
            </a:extLst>
          </p:cNvPr>
          <p:cNvSpPr txBox="1"/>
          <p:nvPr/>
        </p:nvSpPr>
        <p:spPr>
          <a:xfrm>
            <a:off x="3738587" y="6534305"/>
            <a:ext cx="1515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https://y2y.net/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B0650-821A-35F3-3F66-D89E1FE9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48" y="2224320"/>
            <a:ext cx="7772400" cy="43099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ACBE29-B1E2-0A0A-F333-4AFB52FD1536}"/>
              </a:ext>
            </a:extLst>
          </p:cNvPr>
          <p:cNvSpPr txBox="1"/>
          <p:nvPr/>
        </p:nvSpPr>
        <p:spPr>
          <a:xfrm>
            <a:off x="5611660" y="5517180"/>
            <a:ext cx="2680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b="1" dirty="0">
                <a:solidFill>
                  <a:schemeClr val="bg1"/>
                </a:solidFill>
              </a:rPr>
              <a:t>Otro ejemplo algo extremo, pero en positivo esta vez…</a:t>
            </a:r>
          </a:p>
        </p:txBody>
      </p:sp>
    </p:spTree>
    <p:extLst>
      <p:ext uri="{BB962C8B-B14F-4D97-AF65-F5344CB8AC3E}">
        <p14:creationId xmlns:p14="http://schemas.microsoft.com/office/powerpoint/2010/main" val="216347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16">
            <a:extLst>
              <a:ext uri="{FF2B5EF4-FFF2-40B4-BE49-F238E27FC236}">
                <a16:creationId xmlns:a16="http://schemas.microsoft.com/office/drawing/2014/main" id="{22F4C5D7-B6D8-1372-92D7-0AAF8CFDF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200" y="1384993"/>
            <a:ext cx="4240373" cy="4240374"/>
          </a:xfrm>
          <a:prstGeom prst="ellipse">
            <a:avLst/>
          </a:prstGeom>
          <a:noFill/>
          <a:ln w="2032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31C4D56-3E9D-FF64-2060-F191960183D0}"/>
              </a:ext>
            </a:extLst>
          </p:cNvPr>
          <p:cNvGrpSpPr/>
          <p:nvPr/>
        </p:nvGrpSpPr>
        <p:grpSpPr>
          <a:xfrm>
            <a:off x="1986465" y="2887396"/>
            <a:ext cx="1782291" cy="1496602"/>
            <a:chOff x="1986465" y="2887396"/>
            <a:chExt cx="1782291" cy="1496602"/>
          </a:xfrm>
        </p:grpSpPr>
        <p:sp>
          <p:nvSpPr>
            <p:cNvPr id="12" name="Oval 86">
              <a:extLst>
                <a:ext uri="{FF2B5EF4-FFF2-40B4-BE49-F238E27FC236}">
                  <a16:creationId xmlns:a16="http://schemas.microsoft.com/office/drawing/2014/main" id="{1E8D1421-E3EE-3F00-6DB9-37F13D4F7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32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3" name="Text Box 44">
              <a:extLst>
                <a:ext uri="{FF2B5EF4-FFF2-40B4-BE49-F238E27FC236}">
                  <a16:creationId xmlns:a16="http://schemas.microsoft.com/office/drawing/2014/main" id="{77D7CFBA-E720-D63F-509C-CEB2B6126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6465" y="3254296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Evaluación</a:t>
              </a:r>
            </a:p>
          </p:txBody>
        </p:sp>
      </p:grpSp>
      <p:grpSp>
        <p:nvGrpSpPr>
          <p:cNvPr id="14" name="Group 87">
            <a:extLst>
              <a:ext uri="{FF2B5EF4-FFF2-40B4-BE49-F238E27FC236}">
                <a16:creationId xmlns:a16="http://schemas.microsoft.com/office/drawing/2014/main" id="{F57A7BF7-6026-7774-355A-445BF8355935}"/>
              </a:ext>
            </a:extLst>
          </p:cNvPr>
          <p:cNvGrpSpPr>
            <a:grpSpLocks/>
          </p:cNvGrpSpPr>
          <p:nvPr/>
        </p:nvGrpSpPr>
        <p:grpSpPr bwMode="auto">
          <a:xfrm>
            <a:off x="1993716" y="3769115"/>
            <a:ext cx="835313" cy="237832"/>
            <a:chOff x="1607" y="3063"/>
            <a:chExt cx="576" cy="164"/>
          </a:xfrm>
        </p:grpSpPr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FBA496A6-8BD1-3A8D-9920-C0A1B29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96833872-04B8-274D-BD45-303C43A0A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15" name="Group 90">
            <a:extLst>
              <a:ext uri="{FF2B5EF4-FFF2-40B4-BE49-F238E27FC236}">
                <a16:creationId xmlns:a16="http://schemas.microsoft.com/office/drawing/2014/main" id="{149C90D9-B70F-4B83-E409-59734A9232F3}"/>
              </a:ext>
            </a:extLst>
          </p:cNvPr>
          <p:cNvGrpSpPr>
            <a:grpSpLocks/>
          </p:cNvGrpSpPr>
          <p:nvPr/>
        </p:nvGrpSpPr>
        <p:grpSpPr bwMode="auto">
          <a:xfrm>
            <a:off x="2904439" y="3769115"/>
            <a:ext cx="835313" cy="237832"/>
            <a:chOff x="2327" y="3066"/>
            <a:chExt cx="576" cy="164"/>
          </a:xfrm>
        </p:grpSpPr>
        <p:sp>
          <p:nvSpPr>
            <p:cNvPr id="19" name="AutoShape 91">
              <a:extLst>
                <a:ext uri="{FF2B5EF4-FFF2-40B4-BE49-F238E27FC236}">
                  <a16:creationId xmlns:a16="http://schemas.microsoft.com/office/drawing/2014/main" id="{52979A7E-14E4-315E-F31E-B4545202C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" name="AutoShape 92">
              <a:extLst>
                <a:ext uri="{FF2B5EF4-FFF2-40B4-BE49-F238E27FC236}">
                  <a16:creationId xmlns:a16="http://schemas.microsoft.com/office/drawing/2014/main" id="{C69EC0B8-C856-F2DA-AE41-6183598A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:a16="http://schemas.microsoft.com/office/drawing/2014/main" id="{B5F9B413-3C8E-FA20-B04C-C68253DC94CE}"/>
              </a:ext>
            </a:extLst>
          </p:cNvPr>
          <p:cNvGrpSpPr>
            <a:grpSpLocks/>
          </p:cNvGrpSpPr>
          <p:nvPr/>
        </p:nvGrpSpPr>
        <p:grpSpPr bwMode="auto">
          <a:xfrm>
            <a:off x="2315660" y="4050453"/>
            <a:ext cx="1097798" cy="223330"/>
            <a:chOff x="2105" y="3260"/>
            <a:chExt cx="757" cy="154"/>
          </a:xfrm>
        </p:grpSpPr>
        <p:sp>
          <p:nvSpPr>
            <p:cNvPr id="17" name="AutoShape 94">
              <a:extLst>
                <a:ext uri="{FF2B5EF4-FFF2-40B4-BE49-F238E27FC236}">
                  <a16:creationId xmlns:a16="http://schemas.microsoft.com/office/drawing/2014/main" id="{9DFBE52B-D99E-BC1E-587D-2B2258976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Text Box 95">
              <a:extLst>
                <a:ext uri="{FF2B5EF4-FFF2-40B4-BE49-F238E27FC236}">
                  <a16:creationId xmlns:a16="http://schemas.microsoft.com/office/drawing/2014/main" id="{BDCFBA4A-CFBA-074D-5572-7C9018AD2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0C8B0CB-4B81-D21C-661B-97865EEFFC33}"/>
              </a:ext>
            </a:extLst>
          </p:cNvPr>
          <p:cNvGrpSpPr/>
          <p:nvPr/>
        </p:nvGrpSpPr>
        <p:grpSpPr>
          <a:xfrm>
            <a:off x="3236534" y="4824859"/>
            <a:ext cx="1496602" cy="1496602"/>
            <a:chOff x="3236534" y="4824859"/>
            <a:chExt cx="1496602" cy="1496602"/>
          </a:xfrm>
        </p:grpSpPr>
        <p:sp>
          <p:nvSpPr>
            <p:cNvPr id="24" name="Oval 45">
              <a:extLst>
                <a:ext uri="{FF2B5EF4-FFF2-40B4-BE49-F238E27FC236}">
                  <a16:creationId xmlns:a16="http://schemas.microsoft.com/office/drawing/2014/main" id="{CF839B28-2801-1EAC-F3C5-73E95D962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534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C6AB5E41-945C-2874-D021-384500D55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741" y="5040938"/>
              <a:ext cx="1416842" cy="710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Definición del problema y objetivos</a:t>
              </a:r>
            </a:p>
          </p:txBody>
        </p:sp>
      </p:grpSp>
      <p:grpSp>
        <p:nvGrpSpPr>
          <p:cNvPr id="26" name="Group 62">
            <a:extLst>
              <a:ext uri="{FF2B5EF4-FFF2-40B4-BE49-F238E27FC236}">
                <a16:creationId xmlns:a16="http://schemas.microsoft.com/office/drawing/2014/main" id="{F44DC1CF-9499-EF11-A332-26107D57BFC5}"/>
              </a:ext>
            </a:extLst>
          </p:cNvPr>
          <p:cNvGrpSpPr>
            <a:grpSpLocks/>
          </p:cNvGrpSpPr>
          <p:nvPr/>
        </p:nvGrpSpPr>
        <p:grpSpPr bwMode="auto">
          <a:xfrm>
            <a:off x="3120518" y="5793590"/>
            <a:ext cx="835313" cy="237832"/>
            <a:chOff x="1607" y="3063"/>
            <a:chExt cx="576" cy="164"/>
          </a:xfrm>
        </p:grpSpPr>
        <p:sp>
          <p:nvSpPr>
            <p:cNvPr id="33" name="AutoShape 59">
              <a:extLst>
                <a:ext uri="{FF2B5EF4-FFF2-40B4-BE49-F238E27FC236}">
                  <a16:creationId xmlns:a16="http://schemas.microsoft.com/office/drawing/2014/main" id="{22CD7027-E378-3905-7F97-EA867E14E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" name="AutoShape 46">
              <a:extLst>
                <a:ext uri="{FF2B5EF4-FFF2-40B4-BE49-F238E27FC236}">
                  <a16:creationId xmlns:a16="http://schemas.microsoft.com/office/drawing/2014/main" id="{D66C9DB7-3FB4-C69F-F123-156B1DBAC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27" name="Group 61">
            <a:extLst>
              <a:ext uri="{FF2B5EF4-FFF2-40B4-BE49-F238E27FC236}">
                <a16:creationId xmlns:a16="http://schemas.microsoft.com/office/drawing/2014/main" id="{3EF6C49E-5C52-5476-BBCD-CF0AC15A98B0}"/>
              </a:ext>
            </a:extLst>
          </p:cNvPr>
          <p:cNvGrpSpPr>
            <a:grpSpLocks/>
          </p:cNvGrpSpPr>
          <p:nvPr/>
        </p:nvGrpSpPr>
        <p:grpSpPr bwMode="auto">
          <a:xfrm>
            <a:off x="4031241" y="5793590"/>
            <a:ext cx="835313" cy="237832"/>
            <a:chOff x="2327" y="3066"/>
            <a:chExt cx="576" cy="164"/>
          </a:xfrm>
        </p:grpSpPr>
        <p:sp>
          <p:nvSpPr>
            <p:cNvPr id="31" name="AutoShape 60">
              <a:extLst>
                <a:ext uri="{FF2B5EF4-FFF2-40B4-BE49-F238E27FC236}">
                  <a16:creationId xmlns:a16="http://schemas.microsoft.com/office/drawing/2014/main" id="{620DB790-376F-996E-D9E0-7B31B956D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" name="AutoShape 49">
              <a:extLst>
                <a:ext uri="{FF2B5EF4-FFF2-40B4-BE49-F238E27FC236}">
                  <a16:creationId xmlns:a16="http://schemas.microsoft.com/office/drawing/2014/main" id="{7DA80BDA-19BC-60A7-AD0E-56753B31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502C59-74AD-89EF-B567-AFF191C80282}"/>
              </a:ext>
            </a:extLst>
          </p:cNvPr>
          <p:cNvGrpSpPr/>
          <p:nvPr/>
        </p:nvGrpSpPr>
        <p:grpSpPr>
          <a:xfrm>
            <a:off x="3442462" y="6061480"/>
            <a:ext cx="1097798" cy="235328"/>
            <a:chOff x="3442462" y="6061480"/>
            <a:chExt cx="1097798" cy="235328"/>
          </a:xfrm>
        </p:grpSpPr>
        <p:sp>
          <p:nvSpPr>
            <p:cNvPr id="29" name="AutoShape 50">
              <a:extLst>
                <a:ext uri="{FF2B5EF4-FFF2-40B4-BE49-F238E27FC236}">
                  <a16:creationId xmlns:a16="http://schemas.microsoft.com/office/drawing/2014/main" id="{DBCB2823-B342-CE8D-18A2-CBE16F2A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0" name="Text Box 51">
              <a:extLst>
                <a:ext uri="{FF2B5EF4-FFF2-40B4-BE49-F238E27FC236}">
                  <a16:creationId xmlns:a16="http://schemas.microsoft.com/office/drawing/2014/main" id="{51185378-28C4-0992-9738-DA75F71EC8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013D2B-15D1-E34E-DB38-023CED8FD921}"/>
              </a:ext>
            </a:extLst>
          </p:cNvPr>
          <p:cNvGrpSpPr/>
          <p:nvPr/>
        </p:nvGrpSpPr>
        <p:grpSpPr>
          <a:xfrm>
            <a:off x="5446633" y="4824859"/>
            <a:ext cx="1782291" cy="1496602"/>
            <a:chOff x="5446633" y="4824859"/>
            <a:chExt cx="1782291" cy="1496602"/>
          </a:xfrm>
        </p:grpSpPr>
        <p:sp>
          <p:nvSpPr>
            <p:cNvPr id="36" name="Oval 64">
              <a:extLst>
                <a:ext uri="{FF2B5EF4-FFF2-40B4-BE49-F238E27FC236}">
                  <a16:creationId xmlns:a16="http://schemas.microsoft.com/office/drawing/2014/main" id="{7AF65B15-E86C-444E-45D1-1C59E1AC6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0202" y="4824859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7" name="Text Box 40">
              <a:extLst>
                <a:ext uri="{FF2B5EF4-FFF2-40B4-BE49-F238E27FC236}">
                  <a16:creationId xmlns:a16="http://schemas.microsoft.com/office/drawing/2014/main" id="{5591118C-4924-2341-FD66-AE4335E15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6633" y="5178707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datos y modelización</a:t>
              </a:r>
            </a:p>
          </p:txBody>
        </p:sp>
      </p:grpSp>
      <p:grpSp>
        <p:nvGrpSpPr>
          <p:cNvPr id="38" name="Group 65">
            <a:extLst>
              <a:ext uri="{FF2B5EF4-FFF2-40B4-BE49-F238E27FC236}">
                <a16:creationId xmlns:a16="http://schemas.microsoft.com/office/drawing/2014/main" id="{9185400F-4993-8BFF-0423-7FEBACD8A85A}"/>
              </a:ext>
            </a:extLst>
          </p:cNvPr>
          <p:cNvGrpSpPr>
            <a:grpSpLocks/>
          </p:cNvGrpSpPr>
          <p:nvPr/>
        </p:nvGrpSpPr>
        <p:grpSpPr bwMode="auto">
          <a:xfrm>
            <a:off x="5919397" y="5793590"/>
            <a:ext cx="835313" cy="237832"/>
            <a:chOff x="2327" y="3066"/>
            <a:chExt cx="576" cy="164"/>
          </a:xfrm>
        </p:grpSpPr>
        <p:sp>
          <p:nvSpPr>
            <p:cNvPr id="39" name="AutoShape 66">
              <a:extLst>
                <a:ext uri="{FF2B5EF4-FFF2-40B4-BE49-F238E27FC236}">
                  <a16:creationId xmlns:a16="http://schemas.microsoft.com/office/drawing/2014/main" id="{708DFEEB-BE1F-291A-DFBD-CA0E2FF57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0" name="AutoShape 67">
              <a:extLst>
                <a:ext uri="{FF2B5EF4-FFF2-40B4-BE49-F238E27FC236}">
                  <a16:creationId xmlns:a16="http://schemas.microsoft.com/office/drawing/2014/main" id="{064F53DE-3CE6-A490-C332-2027600E2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9A35C0B-A4A1-1AE8-131A-08DAFCCD2D8B}"/>
              </a:ext>
            </a:extLst>
          </p:cNvPr>
          <p:cNvGrpSpPr/>
          <p:nvPr/>
        </p:nvGrpSpPr>
        <p:grpSpPr>
          <a:xfrm>
            <a:off x="6460321" y="2887396"/>
            <a:ext cx="1782291" cy="1496602"/>
            <a:chOff x="6460321" y="2887396"/>
            <a:chExt cx="1782291" cy="1496602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E6C92010-34AC-668C-C87B-1ED4DBE0D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40" y="2887396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" name="Text Box 41">
              <a:extLst>
                <a:ext uri="{FF2B5EF4-FFF2-40B4-BE49-F238E27FC236}">
                  <a16:creationId xmlns:a16="http://schemas.microsoft.com/office/drawing/2014/main" id="{50CF0769-45E4-6BC7-B0FD-BEBE755ADE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0321" y="3177435"/>
              <a:ext cx="178229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Análisis, interpretación</a:t>
              </a:r>
            </a:p>
          </p:txBody>
        </p:sp>
      </p:grpSp>
      <p:grpSp>
        <p:nvGrpSpPr>
          <p:cNvPr id="44" name="Group 69">
            <a:extLst>
              <a:ext uri="{FF2B5EF4-FFF2-40B4-BE49-F238E27FC236}">
                <a16:creationId xmlns:a16="http://schemas.microsoft.com/office/drawing/2014/main" id="{887EC992-6915-BA7A-D1E1-ED13BEE542DD}"/>
              </a:ext>
            </a:extLst>
          </p:cNvPr>
          <p:cNvGrpSpPr>
            <a:grpSpLocks/>
          </p:cNvGrpSpPr>
          <p:nvPr/>
        </p:nvGrpSpPr>
        <p:grpSpPr bwMode="auto">
          <a:xfrm>
            <a:off x="6934535" y="3791395"/>
            <a:ext cx="835313" cy="237832"/>
            <a:chOff x="2327" y="3066"/>
            <a:chExt cx="576" cy="164"/>
          </a:xfrm>
        </p:grpSpPr>
        <p:sp>
          <p:nvSpPr>
            <p:cNvPr id="45" name="AutoShape 70">
              <a:extLst>
                <a:ext uri="{FF2B5EF4-FFF2-40B4-BE49-F238E27FC236}">
                  <a16:creationId xmlns:a16="http://schemas.microsoft.com/office/drawing/2014/main" id="{019FDD65-0595-3535-1F35-97A5D992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" y="3073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2640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" name="AutoShape 71">
              <a:extLst>
                <a:ext uri="{FF2B5EF4-FFF2-40B4-BE49-F238E27FC236}">
                  <a16:creationId xmlns:a16="http://schemas.microsoft.com/office/drawing/2014/main" id="{FC9C0374-A448-9EC8-5D28-1FBA1CEFF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3066"/>
              <a:ext cx="489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Científicos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12EFB91-D965-AF52-F17E-080EBC9D1A87}"/>
              </a:ext>
            </a:extLst>
          </p:cNvPr>
          <p:cNvGrpSpPr/>
          <p:nvPr/>
        </p:nvGrpSpPr>
        <p:grpSpPr>
          <a:xfrm>
            <a:off x="5541423" y="924754"/>
            <a:ext cx="1496602" cy="1496602"/>
            <a:chOff x="5541423" y="924754"/>
            <a:chExt cx="1496602" cy="1496602"/>
          </a:xfrm>
        </p:grpSpPr>
        <p:sp>
          <p:nvSpPr>
            <p:cNvPr id="48" name="Oval 72">
              <a:extLst>
                <a:ext uri="{FF2B5EF4-FFF2-40B4-BE49-F238E27FC236}">
                  <a16:creationId xmlns:a16="http://schemas.microsoft.com/office/drawing/2014/main" id="{D1E53900-9378-AFAB-5C88-34EF15BA5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1423" y="924754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119992F2-03F5-6E27-51DA-7CBB47A0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833" y="1178538"/>
              <a:ext cx="1344331" cy="501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Toma de decisiones</a:t>
              </a:r>
            </a:p>
          </p:txBody>
        </p:sp>
      </p:grpSp>
      <p:grpSp>
        <p:nvGrpSpPr>
          <p:cNvPr id="50" name="Group 73">
            <a:extLst>
              <a:ext uri="{FF2B5EF4-FFF2-40B4-BE49-F238E27FC236}">
                <a16:creationId xmlns:a16="http://schemas.microsoft.com/office/drawing/2014/main" id="{76C21FE3-55EA-80E9-A634-D9D3467813E2}"/>
              </a:ext>
            </a:extLst>
          </p:cNvPr>
          <p:cNvGrpSpPr>
            <a:grpSpLocks/>
          </p:cNvGrpSpPr>
          <p:nvPr/>
        </p:nvGrpSpPr>
        <p:grpSpPr bwMode="auto">
          <a:xfrm>
            <a:off x="5431208" y="1796322"/>
            <a:ext cx="835313" cy="237832"/>
            <a:chOff x="1607" y="3063"/>
            <a:chExt cx="576" cy="164"/>
          </a:xfrm>
        </p:grpSpPr>
        <p:sp>
          <p:nvSpPr>
            <p:cNvPr id="54" name="AutoShape 74">
              <a:extLst>
                <a:ext uri="{FF2B5EF4-FFF2-40B4-BE49-F238E27FC236}">
                  <a16:creationId xmlns:a16="http://schemas.microsoft.com/office/drawing/2014/main" id="{DEF5B1E6-2455-F0E8-EC5F-178AF5AAF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5" name="AutoShape 75">
              <a:extLst>
                <a:ext uri="{FF2B5EF4-FFF2-40B4-BE49-F238E27FC236}">
                  <a16:creationId xmlns:a16="http://schemas.microsoft.com/office/drawing/2014/main" id="{93306F7E-CE18-35DB-7B4B-C898067E5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51" name="Group 76">
            <a:extLst>
              <a:ext uri="{FF2B5EF4-FFF2-40B4-BE49-F238E27FC236}">
                <a16:creationId xmlns:a16="http://schemas.microsoft.com/office/drawing/2014/main" id="{06A5B224-5736-3425-0096-B7D7A3D4CB07}"/>
              </a:ext>
            </a:extLst>
          </p:cNvPr>
          <p:cNvGrpSpPr>
            <a:grpSpLocks/>
          </p:cNvGrpSpPr>
          <p:nvPr/>
        </p:nvGrpSpPr>
        <p:grpSpPr bwMode="auto">
          <a:xfrm>
            <a:off x="6192561" y="1796322"/>
            <a:ext cx="1097798" cy="223330"/>
            <a:chOff x="2105" y="3260"/>
            <a:chExt cx="757" cy="154"/>
          </a:xfrm>
        </p:grpSpPr>
        <p:sp>
          <p:nvSpPr>
            <p:cNvPr id="52" name="AutoShape 77">
              <a:extLst>
                <a:ext uri="{FF2B5EF4-FFF2-40B4-BE49-F238E27FC236}">
                  <a16:creationId xmlns:a16="http://schemas.microsoft.com/office/drawing/2014/main" id="{F5C44C48-9D06-346E-570F-A153D98F9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53" name="Text Box 78">
              <a:extLst>
                <a:ext uri="{FF2B5EF4-FFF2-40B4-BE49-F238E27FC236}">
                  <a16:creationId xmlns:a16="http://schemas.microsoft.com/office/drawing/2014/main" id="{8AF50BA0-14EC-3FBA-CD9F-EA1E9091A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6" name="AutoShape 119">
            <a:extLst>
              <a:ext uri="{FF2B5EF4-FFF2-40B4-BE49-F238E27FC236}">
                <a16:creationId xmlns:a16="http://schemas.microsoft.com/office/drawing/2014/main" id="{206112BD-20F9-8EA2-C1F5-59FBAD0305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939064" y="5393336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7" name="AutoShape 120">
            <a:extLst>
              <a:ext uri="{FF2B5EF4-FFF2-40B4-BE49-F238E27FC236}">
                <a16:creationId xmlns:a16="http://schemas.microsoft.com/office/drawing/2014/main" id="{179ED4C8-B001-F2C3-BFA5-8C583FE1E42B}"/>
              </a:ext>
            </a:extLst>
          </p:cNvPr>
          <p:cNvSpPr>
            <a:spLocks noChangeArrowheads="1"/>
          </p:cNvSpPr>
          <p:nvPr/>
        </p:nvSpPr>
        <p:spPr bwMode="auto">
          <a:xfrm rot="1898787">
            <a:off x="6660448" y="4340493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8" name="AutoShape 121">
            <a:extLst>
              <a:ext uri="{FF2B5EF4-FFF2-40B4-BE49-F238E27FC236}">
                <a16:creationId xmlns:a16="http://schemas.microsoft.com/office/drawing/2014/main" id="{0B691AED-017C-166F-1937-4D5FE2F87E30}"/>
              </a:ext>
            </a:extLst>
          </p:cNvPr>
          <p:cNvSpPr>
            <a:spLocks noChangeArrowheads="1"/>
          </p:cNvSpPr>
          <p:nvPr/>
        </p:nvSpPr>
        <p:spPr bwMode="auto">
          <a:xfrm rot="19515432">
            <a:off x="6741659" y="2262362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9" name="AutoShape 122">
            <a:extLst>
              <a:ext uri="{FF2B5EF4-FFF2-40B4-BE49-F238E27FC236}">
                <a16:creationId xmlns:a16="http://schemas.microsoft.com/office/drawing/2014/main" id="{A49DF1E8-3AA4-4A8E-7AEA-B7D436780D95}"/>
              </a:ext>
            </a:extLst>
          </p:cNvPr>
          <p:cNvSpPr>
            <a:spLocks noChangeArrowheads="1"/>
          </p:cNvSpPr>
          <p:nvPr/>
        </p:nvSpPr>
        <p:spPr bwMode="auto">
          <a:xfrm rot="15881557">
            <a:off x="4857853" y="113120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60" name="Agrupar 3">
            <a:extLst>
              <a:ext uri="{FF2B5EF4-FFF2-40B4-BE49-F238E27FC236}">
                <a16:creationId xmlns:a16="http://schemas.microsoft.com/office/drawing/2014/main" id="{F654E2C4-FD9A-61BD-A985-F362E042766B}"/>
              </a:ext>
            </a:extLst>
          </p:cNvPr>
          <p:cNvGrpSpPr/>
          <p:nvPr/>
        </p:nvGrpSpPr>
        <p:grpSpPr>
          <a:xfrm>
            <a:off x="907519" y="1392335"/>
            <a:ext cx="2666911" cy="5458539"/>
            <a:chOff x="596900" y="884238"/>
            <a:chExt cx="2919413" cy="5975350"/>
          </a:xfrm>
        </p:grpSpPr>
        <p:sp>
          <p:nvSpPr>
            <p:cNvPr id="61" name="Rectangle 134">
              <a:extLst>
                <a:ext uri="{FF2B5EF4-FFF2-40B4-BE49-F238E27FC236}">
                  <a16:creationId xmlns:a16="http://schemas.microsoft.com/office/drawing/2014/main" id="{DFCB95E1-B9C2-0953-B4AB-FD24823467B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15344" y="-305593"/>
              <a:ext cx="211137" cy="2590800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Rectangle 128">
              <a:extLst>
                <a:ext uri="{FF2B5EF4-FFF2-40B4-BE49-F238E27FC236}">
                  <a16:creationId xmlns:a16="http://schemas.microsoft.com/office/drawing/2014/main" id="{72EE4645-D613-E2C5-5EAA-2684B0A6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3" y="885825"/>
              <a:ext cx="211137" cy="5973763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AutoShape 136">
              <a:extLst>
                <a:ext uri="{FF2B5EF4-FFF2-40B4-BE49-F238E27FC236}">
                  <a16:creationId xmlns:a16="http://schemas.microsoft.com/office/drawing/2014/main" id="{1315D220-204F-9CBD-3292-15150A1495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96900" y="1978025"/>
              <a:ext cx="612775" cy="55245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64" name="CuadroTexto 1">
            <a:extLst>
              <a:ext uri="{FF2B5EF4-FFF2-40B4-BE49-F238E27FC236}">
                <a16:creationId xmlns:a16="http://schemas.microsoft.com/office/drawing/2014/main" id="{492E6D6D-6D4B-5441-3B2B-F52756FBFB10}"/>
              </a:ext>
            </a:extLst>
          </p:cNvPr>
          <p:cNvSpPr txBox="1"/>
          <p:nvPr/>
        </p:nvSpPr>
        <p:spPr>
          <a:xfrm>
            <a:off x="4208166" y="3151459"/>
            <a:ext cx="1954864" cy="646661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s-E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rgbClr val="808080"/>
                </a:solidFill>
                <a:latin typeface="Meta" charset="0"/>
                <a:ea typeface="ＭＳ Ｐゴシック" charset="0"/>
                <a:cs typeface="Arial" charset="0"/>
              </a:defRPr>
            </a:lvl1pPr>
          </a:lstStyle>
          <a:p>
            <a:r>
              <a:rPr lang="es-ES" sz="2000" dirty="0"/>
              <a:t>Gestión adaptativa</a:t>
            </a:r>
          </a:p>
        </p:txBody>
      </p:sp>
      <p:grpSp>
        <p:nvGrpSpPr>
          <p:cNvPr id="65" name="Agrupar 7">
            <a:extLst>
              <a:ext uri="{FF2B5EF4-FFF2-40B4-BE49-F238E27FC236}">
                <a16:creationId xmlns:a16="http://schemas.microsoft.com/office/drawing/2014/main" id="{A6974622-EFEC-1223-F3E2-CCFD426C4C3F}"/>
              </a:ext>
            </a:extLst>
          </p:cNvPr>
          <p:cNvGrpSpPr/>
          <p:nvPr/>
        </p:nvGrpSpPr>
        <p:grpSpPr>
          <a:xfrm>
            <a:off x="1062600" y="2271064"/>
            <a:ext cx="2426178" cy="1444395"/>
            <a:chOff x="776288" y="1855788"/>
            <a:chExt cx="2655887" cy="1581150"/>
          </a:xfrm>
        </p:grpSpPr>
        <p:sp>
          <p:nvSpPr>
            <p:cNvPr id="66" name="AutoShape 123">
              <a:extLst>
                <a:ext uri="{FF2B5EF4-FFF2-40B4-BE49-F238E27FC236}">
                  <a16:creationId xmlns:a16="http://schemas.microsoft.com/office/drawing/2014/main" id="{5F408363-8A0E-71F5-F211-B5D134FC6B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890354">
              <a:off x="2892425" y="1855788"/>
              <a:ext cx="539750" cy="508000"/>
            </a:xfrm>
            <a:prstGeom prst="triangle">
              <a:avLst>
                <a:gd name="adj" fmla="val 50000"/>
              </a:avLst>
            </a:prstGeom>
            <a:solidFill>
              <a:srgbClr val="C0C0C0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67" name="Agrupar 4">
              <a:extLst>
                <a:ext uri="{FF2B5EF4-FFF2-40B4-BE49-F238E27FC236}">
                  <a16:creationId xmlns:a16="http://schemas.microsoft.com/office/drawing/2014/main" id="{1FE3C5FC-009D-072D-C124-4857401CB917}"/>
                </a:ext>
              </a:extLst>
            </p:cNvPr>
            <p:cNvGrpSpPr/>
            <p:nvPr/>
          </p:nvGrpSpPr>
          <p:grpSpPr>
            <a:xfrm>
              <a:off x="776288" y="3041650"/>
              <a:ext cx="1087437" cy="395288"/>
              <a:chOff x="763588" y="3041650"/>
              <a:chExt cx="1087437" cy="395288"/>
            </a:xfrm>
          </p:grpSpPr>
          <p:sp>
            <p:nvSpPr>
              <p:cNvPr id="68" name="AutoShape 129">
                <a:extLst>
                  <a:ext uri="{FF2B5EF4-FFF2-40B4-BE49-F238E27FC236}">
                    <a16:creationId xmlns:a16="http://schemas.microsoft.com/office/drawing/2014/main" id="{EA942328-DEDF-6B8F-8EF5-9F966BE9F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688" y="3041650"/>
                <a:ext cx="1049337" cy="395288"/>
              </a:xfrm>
              <a:prstGeom prst="rightArrow">
                <a:avLst>
                  <a:gd name="adj1" fmla="val 50204"/>
                  <a:gd name="adj2" fmla="val 63293"/>
                </a:avLst>
              </a:prstGeom>
              <a:solidFill>
                <a:srgbClr val="C0C0C0"/>
              </a:solidFill>
              <a:ln w="1270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s-ES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Text Box 130">
                <a:extLst>
                  <a:ext uri="{FF2B5EF4-FFF2-40B4-BE49-F238E27FC236}">
                    <a16:creationId xmlns:a16="http://schemas.microsoft.com/office/drawing/2014/main" id="{65084DD0-C19F-A643-A505-F328E94D73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3588" y="3144838"/>
                <a:ext cx="987425" cy="152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000" dirty="0">
                    <a:solidFill>
                      <a:srgbClr val="FFFFFF"/>
                    </a:solidFill>
                    <a:latin typeface="Meta" charset="0"/>
                    <a:ea typeface="ＭＳ Ｐゴシック" charset="0"/>
                    <a:cs typeface="Arial" charset="0"/>
                  </a:rPr>
                  <a:t>seguimiento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DF641C-F9AA-9697-51CE-867C6549813B}"/>
              </a:ext>
            </a:extLst>
          </p:cNvPr>
          <p:cNvGrpSpPr/>
          <p:nvPr/>
        </p:nvGrpSpPr>
        <p:grpSpPr>
          <a:xfrm>
            <a:off x="3071212" y="918030"/>
            <a:ext cx="1782291" cy="1496602"/>
            <a:chOff x="3071212" y="918030"/>
            <a:chExt cx="1782291" cy="1496602"/>
          </a:xfrm>
        </p:grpSpPr>
        <p:sp>
          <p:nvSpPr>
            <p:cNvPr id="71" name="Oval 79">
              <a:extLst>
                <a:ext uri="{FF2B5EF4-FFF2-40B4-BE49-F238E27FC236}">
                  <a16:creationId xmlns:a16="http://schemas.microsoft.com/office/drawing/2014/main" id="{9DBD988B-BF28-062A-8832-A3F71F0B5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331" y="918030"/>
              <a:ext cx="1496602" cy="149660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2" name="Text Box 43">
              <a:extLst>
                <a:ext uri="{FF2B5EF4-FFF2-40B4-BE49-F238E27FC236}">
                  <a16:creationId xmlns:a16="http://schemas.microsoft.com/office/drawing/2014/main" id="{55C2D1A1-3A56-A77B-FA8B-12875B56D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212" y="1316834"/>
              <a:ext cx="1782291" cy="292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500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Acción</a:t>
              </a:r>
            </a:p>
          </p:txBody>
        </p:sp>
      </p:grpSp>
      <p:grpSp>
        <p:nvGrpSpPr>
          <p:cNvPr id="73" name="Group 80">
            <a:extLst>
              <a:ext uri="{FF2B5EF4-FFF2-40B4-BE49-F238E27FC236}">
                <a16:creationId xmlns:a16="http://schemas.microsoft.com/office/drawing/2014/main" id="{39FBF88C-D3EC-6650-B616-1F4F33B04558}"/>
              </a:ext>
            </a:extLst>
          </p:cNvPr>
          <p:cNvGrpSpPr>
            <a:grpSpLocks/>
          </p:cNvGrpSpPr>
          <p:nvPr/>
        </p:nvGrpSpPr>
        <p:grpSpPr bwMode="auto">
          <a:xfrm>
            <a:off x="3055260" y="1870809"/>
            <a:ext cx="835313" cy="237832"/>
            <a:chOff x="1607" y="3063"/>
            <a:chExt cx="576" cy="164"/>
          </a:xfrm>
        </p:grpSpPr>
        <p:sp>
          <p:nvSpPr>
            <p:cNvPr id="77" name="AutoShape 81">
              <a:extLst>
                <a:ext uri="{FF2B5EF4-FFF2-40B4-BE49-F238E27FC236}">
                  <a16:creationId xmlns:a16="http://schemas.microsoft.com/office/drawing/2014/main" id="{5D0D10C0-32FF-A1B8-2668-5A078EDD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3069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91BD1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25560">
                  <a:solidFill>
                    <a:srgbClr val="49697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8" name="AutoShape 82">
              <a:extLst>
                <a:ext uri="{FF2B5EF4-FFF2-40B4-BE49-F238E27FC236}">
                  <a16:creationId xmlns:a16="http://schemas.microsoft.com/office/drawing/2014/main" id="{440B3F57-BF09-4FB3-FFE3-90A11D1BC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3063"/>
              <a:ext cx="431" cy="164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Gestores</a:t>
              </a:r>
            </a:p>
          </p:txBody>
        </p:sp>
      </p:grpSp>
      <p:grpSp>
        <p:nvGrpSpPr>
          <p:cNvPr id="74" name="Group 83">
            <a:extLst>
              <a:ext uri="{FF2B5EF4-FFF2-40B4-BE49-F238E27FC236}">
                <a16:creationId xmlns:a16="http://schemas.microsoft.com/office/drawing/2014/main" id="{CCB59BDC-8301-C587-344D-6C9D50EEFAC0}"/>
              </a:ext>
            </a:extLst>
          </p:cNvPr>
          <p:cNvGrpSpPr>
            <a:grpSpLocks/>
          </p:cNvGrpSpPr>
          <p:nvPr/>
        </p:nvGrpSpPr>
        <p:grpSpPr bwMode="auto">
          <a:xfrm>
            <a:off x="3816613" y="1870809"/>
            <a:ext cx="1097798" cy="223330"/>
            <a:chOff x="2105" y="3260"/>
            <a:chExt cx="757" cy="154"/>
          </a:xfrm>
        </p:grpSpPr>
        <p:sp>
          <p:nvSpPr>
            <p:cNvPr id="75" name="AutoShape 84">
              <a:extLst>
                <a:ext uri="{FF2B5EF4-FFF2-40B4-BE49-F238E27FC236}">
                  <a16:creationId xmlns:a16="http://schemas.microsoft.com/office/drawing/2014/main" id="{6490A102-184F-C910-3367-FA0309C1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5" y="3261"/>
              <a:ext cx="576" cy="152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76" name="Text Box 85">
              <a:extLst>
                <a:ext uri="{FF2B5EF4-FFF2-40B4-BE49-F238E27FC236}">
                  <a16:creationId xmlns:a16="http://schemas.microsoft.com/office/drawing/2014/main" id="{D88028BF-5205-7ED6-7F0B-ADC8FAE8F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5" y="3260"/>
              <a:ext cx="757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79" name="AutoShape 119">
            <a:extLst>
              <a:ext uri="{FF2B5EF4-FFF2-40B4-BE49-F238E27FC236}">
                <a16:creationId xmlns:a16="http://schemas.microsoft.com/office/drawing/2014/main" id="{61997B50-EC21-4D43-213E-26D6B12AB76A}"/>
              </a:ext>
            </a:extLst>
          </p:cNvPr>
          <p:cNvSpPr>
            <a:spLocks noChangeArrowheads="1"/>
          </p:cNvSpPr>
          <p:nvPr/>
        </p:nvSpPr>
        <p:spPr bwMode="auto">
          <a:xfrm rot="8804253">
            <a:off x="3092449" y="4474549"/>
            <a:ext cx="493067" cy="464063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12700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80" name="Agrupar 9">
            <a:extLst>
              <a:ext uri="{FF2B5EF4-FFF2-40B4-BE49-F238E27FC236}">
                <a16:creationId xmlns:a16="http://schemas.microsoft.com/office/drawing/2014/main" id="{CE83ADDC-C763-0A35-321F-FB78229BB72B}"/>
              </a:ext>
            </a:extLst>
          </p:cNvPr>
          <p:cNvGrpSpPr/>
          <p:nvPr/>
        </p:nvGrpSpPr>
        <p:grpSpPr>
          <a:xfrm>
            <a:off x="0" y="5384817"/>
            <a:ext cx="9144000" cy="1474849"/>
            <a:chOff x="-396543" y="5243513"/>
            <a:chExt cx="10009750" cy="1614487"/>
          </a:xfrm>
        </p:grpSpPr>
        <p:sp>
          <p:nvSpPr>
            <p:cNvPr id="81" name="Text Box 38">
              <a:extLst>
                <a:ext uri="{FF2B5EF4-FFF2-40B4-BE49-F238E27FC236}">
                  <a16:creationId xmlns:a16="http://schemas.microsoft.com/office/drawing/2014/main" id="{5C47051E-5847-B11E-7D79-C0DBDEB47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785" y="5243513"/>
              <a:ext cx="1257300" cy="4716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dirty="0">
                  <a:solidFill>
                    <a:srgbClr val="808080"/>
                  </a:solidFill>
                  <a:latin typeface="Meta" charset="0"/>
                  <a:ea typeface="ＭＳ Ｐゴシック" charset="0"/>
                  <a:cs typeface="Arial" charset="0"/>
                </a:rPr>
                <a:t>Territorio gestionado</a:t>
              </a:r>
            </a:p>
          </p:txBody>
        </p:sp>
        <p:grpSp>
          <p:nvGrpSpPr>
            <p:cNvPr id="82" name="Agrupar 8">
              <a:extLst>
                <a:ext uri="{FF2B5EF4-FFF2-40B4-BE49-F238E27FC236}">
                  <a16:creationId xmlns:a16="http://schemas.microsoft.com/office/drawing/2014/main" id="{6CDE838F-404C-B7E4-A43F-0E0359880C99}"/>
                </a:ext>
              </a:extLst>
            </p:cNvPr>
            <p:cNvGrpSpPr/>
            <p:nvPr/>
          </p:nvGrpSpPr>
          <p:grpSpPr>
            <a:xfrm>
              <a:off x="-396543" y="5962455"/>
              <a:ext cx="10009750" cy="895545"/>
              <a:chOff x="-396543" y="5962455"/>
              <a:chExt cx="10009750" cy="895545"/>
            </a:xfrm>
          </p:grpSpPr>
          <p:sp>
            <p:nvSpPr>
              <p:cNvPr id="83" name="AutoShape 19">
                <a:extLst>
                  <a:ext uri="{FF2B5EF4-FFF2-40B4-BE49-F238E27FC236}">
                    <a16:creationId xmlns:a16="http://schemas.microsoft.com/office/drawing/2014/main" id="{B3DAF597-0E13-30B1-D3E4-60C214CA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96543" y="6146294"/>
                <a:ext cx="10009750" cy="711706"/>
              </a:xfrm>
              <a:custGeom>
                <a:avLst/>
                <a:gdLst>
                  <a:gd name="T0" fmla="*/ 0 w 5796"/>
                  <a:gd name="T1" fmla="*/ 830471677 h 1280"/>
                  <a:gd name="T2" fmla="*/ 0 w 5796"/>
                  <a:gd name="T3" fmla="*/ 0 h 1280"/>
                  <a:gd name="T4" fmla="*/ 2147483647 w 5796"/>
                  <a:gd name="T5" fmla="*/ 830471677 h 1280"/>
                  <a:gd name="T6" fmla="*/ 2147483647 w 5796"/>
                  <a:gd name="T7" fmla="*/ 830471677 h 1280"/>
                  <a:gd name="T8" fmla="*/ 2147483647 w 5796"/>
                  <a:gd name="T9" fmla="*/ 830471677 h 1280"/>
                  <a:gd name="T10" fmla="*/ 2147483647 w 5796"/>
                  <a:gd name="T11" fmla="*/ 830471677 h 1280"/>
                  <a:gd name="T12" fmla="*/ 2147483647 w 5796"/>
                  <a:gd name="T13" fmla="*/ 830471677 h 1280"/>
                  <a:gd name="T14" fmla="*/ 2147483647 w 5796"/>
                  <a:gd name="T15" fmla="*/ 830471677 h 1280"/>
                  <a:gd name="T16" fmla="*/ 2147483647 w 5796"/>
                  <a:gd name="T17" fmla="*/ 830471677 h 1280"/>
                  <a:gd name="T18" fmla="*/ 2147483647 w 5796"/>
                  <a:gd name="T19" fmla="*/ 830471677 h 1280"/>
                  <a:gd name="T20" fmla="*/ 2147483647 w 5796"/>
                  <a:gd name="T21" fmla="*/ 830471677 h 1280"/>
                  <a:gd name="T22" fmla="*/ 2147483647 w 5796"/>
                  <a:gd name="T23" fmla="*/ 830471677 h 1280"/>
                  <a:gd name="T24" fmla="*/ 2147483647 w 5796"/>
                  <a:gd name="T25" fmla="*/ 830471677 h 1280"/>
                  <a:gd name="T26" fmla="*/ 2147483647 w 5796"/>
                  <a:gd name="T27" fmla="*/ 830471677 h 1280"/>
                  <a:gd name="T28" fmla="*/ 2147483647 w 5796"/>
                  <a:gd name="T29" fmla="*/ 830471677 h 1280"/>
                  <a:gd name="T30" fmla="*/ 0 w 5796"/>
                  <a:gd name="T31" fmla="*/ 830471677 h 1280"/>
                  <a:gd name="T32" fmla="*/ 0 w 5796"/>
                  <a:gd name="T33" fmla="*/ 0 h 1280"/>
                  <a:gd name="T34" fmla="*/ 5796 w 5796"/>
                  <a:gd name="T35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T32" t="T33" r="T34" b="T35"/>
                <a:pathLst>
                  <a:path w="5796" h="1280">
                    <a:moveTo>
                      <a:pt x="0" y="1262"/>
                    </a:moveTo>
                    <a:lnTo>
                      <a:pt x="0" y="0"/>
                    </a:lnTo>
                    <a:lnTo>
                      <a:pt x="219" y="91"/>
                    </a:lnTo>
                    <a:lnTo>
                      <a:pt x="530" y="183"/>
                    </a:lnTo>
                    <a:lnTo>
                      <a:pt x="1006" y="320"/>
                    </a:lnTo>
                    <a:lnTo>
                      <a:pt x="1600" y="457"/>
                    </a:lnTo>
                    <a:lnTo>
                      <a:pt x="2066" y="512"/>
                    </a:lnTo>
                    <a:lnTo>
                      <a:pt x="2971" y="539"/>
                    </a:lnTo>
                    <a:lnTo>
                      <a:pt x="3511" y="567"/>
                    </a:lnTo>
                    <a:lnTo>
                      <a:pt x="4096" y="585"/>
                    </a:lnTo>
                    <a:lnTo>
                      <a:pt x="4690" y="686"/>
                    </a:lnTo>
                    <a:lnTo>
                      <a:pt x="5184" y="713"/>
                    </a:lnTo>
                    <a:lnTo>
                      <a:pt x="5476" y="768"/>
                    </a:lnTo>
                    <a:lnTo>
                      <a:pt x="5796" y="795"/>
                    </a:lnTo>
                    <a:lnTo>
                      <a:pt x="5796" y="1280"/>
                    </a:lnTo>
                    <a:lnTo>
                      <a:pt x="0" y="1262"/>
                    </a:lnTo>
                    <a:close/>
                  </a:path>
                </a:pathLst>
              </a:custGeom>
              <a:solidFill>
                <a:srgbClr val="B7C9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72841" tIns="36421" rIns="72841" bIns="36421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4" name="AutoShape 21">
                <a:extLst>
                  <a:ext uri="{FF2B5EF4-FFF2-40B4-BE49-F238E27FC236}">
                    <a16:creationId xmlns:a16="http://schemas.microsoft.com/office/drawing/2014/main" id="{7B488CA0-33F5-FDA2-194D-0D6E4CEBF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230" y="6100749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2147483647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2147483647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4"/>
                    </a:lnTo>
                    <a:lnTo>
                      <a:pt x="124" y="66"/>
                    </a:lnTo>
                    <a:lnTo>
                      <a:pt x="126" y="70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78"/>
                    </a:lnTo>
                    <a:lnTo>
                      <a:pt x="134" y="76"/>
                    </a:lnTo>
                    <a:lnTo>
                      <a:pt x="144" y="76"/>
                    </a:lnTo>
                    <a:lnTo>
                      <a:pt x="142" y="78"/>
                    </a:lnTo>
                    <a:lnTo>
                      <a:pt x="140" y="80"/>
                    </a:lnTo>
                    <a:lnTo>
                      <a:pt x="140" y="86"/>
                    </a:lnTo>
                    <a:lnTo>
                      <a:pt x="136" y="90"/>
                    </a:lnTo>
                    <a:lnTo>
                      <a:pt x="136" y="92"/>
                    </a:lnTo>
                    <a:lnTo>
                      <a:pt x="136" y="94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6"/>
                    </a:lnTo>
                    <a:lnTo>
                      <a:pt x="150" y="122"/>
                    </a:lnTo>
                    <a:lnTo>
                      <a:pt x="152" y="124"/>
                    </a:lnTo>
                    <a:lnTo>
                      <a:pt x="154" y="126"/>
                    </a:lnTo>
                    <a:lnTo>
                      <a:pt x="152" y="128"/>
                    </a:lnTo>
                    <a:lnTo>
                      <a:pt x="148" y="128"/>
                    </a:lnTo>
                    <a:lnTo>
                      <a:pt x="146" y="128"/>
                    </a:lnTo>
                    <a:lnTo>
                      <a:pt x="150" y="132"/>
                    </a:lnTo>
                    <a:lnTo>
                      <a:pt x="152" y="136"/>
                    </a:lnTo>
                    <a:lnTo>
                      <a:pt x="150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58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4"/>
                    </a:lnTo>
                    <a:lnTo>
                      <a:pt x="164" y="206"/>
                    </a:lnTo>
                    <a:lnTo>
                      <a:pt x="166" y="206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8" y="232"/>
                    </a:lnTo>
                    <a:lnTo>
                      <a:pt x="148" y="230"/>
                    </a:lnTo>
                    <a:lnTo>
                      <a:pt x="140" y="230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4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88" y="230"/>
                    </a:lnTo>
                    <a:lnTo>
                      <a:pt x="80" y="228"/>
                    </a:lnTo>
                    <a:lnTo>
                      <a:pt x="68" y="226"/>
                    </a:lnTo>
                    <a:lnTo>
                      <a:pt x="66" y="224"/>
                    </a:lnTo>
                    <a:lnTo>
                      <a:pt x="66" y="226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6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28" y="210"/>
                    </a:lnTo>
                    <a:lnTo>
                      <a:pt x="32" y="208"/>
                    </a:lnTo>
                    <a:lnTo>
                      <a:pt x="44" y="206"/>
                    </a:lnTo>
                    <a:lnTo>
                      <a:pt x="62" y="202"/>
                    </a:lnTo>
                    <a:lnTo>
                      <a:pt x="72" y="196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4" y="192"/>
                    </a:lnTo>
                    <a:lnTo>
                      <a:pt x="72" y="192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0" y="198"/>
                    </a:lnTo>
                    <a:lnTo>
                      <a:pt x="48" y="198"/>
                    </a:lnTo>
                    <a:lnTo>
                      <a:pt x="46" y="200"/>
                    </a:lnTo>
                    <a:lnTo>
                      <a:pt x="46" y="202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0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0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4" y="194"/>
                    </a:lnTo>
                    <a:lnTo>
                      <a:pt x="14" y="196"/>
                    </a:lnTo>
                    <a:lnTo>
                      <a:pt x="10" y="198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6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6" y="164"/>
                    </a:lnTo>
                    <a:lnTo>
                      <a:pt x="64" y="162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2" y="156"/>
                    </a:lnTo>
                    <a:lnTo>
                      <a:pt x="38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4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6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0"/>
                    </a:lnTo>
                    <a:lnTo>
                      <a:pt x="50" y="138"/>
                    </a:lnTo>
                    <a:lnTo>
                      <a:pt x="48" y="138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0" y="140"/>
                    </a:lnTo>
                    <a:lnTo>
                      <a:pt x="38" y="138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78" y="110"/>
                    </a:lnTo>
                    <a:lnTo>
                      <a:pt x="80" y="106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8" y="98"/>
                    </a:lnTo>
                    <a:lnTo>
                      <a:pt x="42" y="90"/>
                    </a:lnTo>
                    <a:lnTo>
                      <a:pt x="42" y="82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50" y="78"/>
                    </a:lnTo>
                    <a:lnTo>
                      <a:pt x="64" y="80"/>
                    </a:lnTo>
                    <a:lnTo>
                      <a:pt x="60" y="78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4"/>
                    </a:lnTo>
                    <a:lnTo>
                      <a:pt x="64" y="76"/>
                    </a:lnTo>
                    <a:lnTo>
                      <a:pt x="74" y="76"/>
                    </a:lnTo>
                    <a:lnTo>
                      <a:pt x="76" y="72"/>
                    </a:lnTo>
                    <a:lnTo>
                      <a:pt x="78" y="72"/>
                    </a:lnTo>
                    <a:lnTo>
                      <a:pt x="76" y="70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0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4" y="56"/>
                    </a:lnTo>
                    <a:lnTo>
                      <a:pt x="80" y="56"/>
                    </a:lnTo>
                    <a:lnTo>
                      <a:pt x="78" y="54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8" y="52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2" y="50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72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4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6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0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28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96" y="16"/>
                    </a:lnTo>
                    <a:lnTo>
                      <a:pt x="96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6"/>
                    </a:lnTo>
                    <a:lnTo>
                      <a:pt x="102" y="28"/>
                    </a:lnTo>
                    <a:lnTo>
                      <a:pt x="100" y="30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4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48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100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2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2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6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0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2"/>
                    </a:moveTo>
                    <a:lnTo>
                      <a:pt x="72" y="162"/>
                    </a:lnTo>
                    <a:lnTo>
                      <a:pt x="70" y="162"/>
                    </a:lnTo>
                    <a:lnTo>
                      <a:pt x="70" y="164"/>
                    </a:lnTo>
                    <a:lnTo>
                      <a:pt x="72" y="162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5" name="AutoShape 22">
                <a:extLst>
                  <a:ext uri="{FF2B5EF4-FFF2-40B4-BE49-F238E27FC236}">
                    <a16:creationId xmlns:a16="http://schemas.microsoft.com/office/drawing/2014/main" id="{C110D237-EBAF-FD8C-67FD-4F9FD4D4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4010" y="6156136"/>
                <a:ext cx="224140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86" name="Group 23">
                <a:extLst>
                  <a:ext uri="{FF2B5EF4-FFF2-40B4-BE49-F238E27FC236}">
                    <a16:creationId xmlns:a16="http://schemas.microsoft.com/office/drawing/2014/main" id="{9D4AE808-066A-14F4-2401-685B5C0F10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5856" y="6033577"/>
                <a:ext cx="168105" cy="368855"/>
                <a:chOff x="926" y="7965"/>
                <a:chExt cx="126" cy="313"/>
              </a:xfrm>
            </p:grpSpPr>
            <p:sp>
              <p:nvSpPr>
                <p:cNvPr id="106" name="AutoShape 24">
                  <a:extLst>
                    <a:ext uri="{FF2B5EF4-FFF2-40B4-BE49-F238E27FC236}">
                      <a16:creationId xmlns:a16="http://schemas.microsoft.com/office/drawing/2014/main" id="{9C8D6270-25B4-82CC-F9B3-174F187B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0" y="7965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7" name="AutoShape 25">
                  <a:extLst>
                    <a:ext uri="{FF2B5EF4-FFF2-40B4-BE49-F238E27FC236}">
                      <a16:creationId xmlns:a16="http://schemas.microsoft.com/office/drawing/2014/main" id="{756722A9-8774-4201-DE16-609B912E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" y="8001"/>
                  <a:ext cx="55" cy="202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8" name="AutoShape 26">
                  <a:extLst>
                    <a:ext uri="{FF2B5EF4-FFF2-40B4-BE49-F238E27FC236}">
                      <a16:creationId xmlns:a16="http://schemas.microsoft.com/office/drawing/2014/main" id="{00A042E5-9292-B1F4-DAE8-BAF7F55A5D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1" y="7978"/>
                  <a:ext cx="70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9" name="AutoShape 27">
                  <a:extLst>
                    <a:ext uri="{FF2B5EF4-FFF2-40B4-BE49-F238E27FC236}">
                      <a16:creationId xmlns:a16="http://schemas.microsoft.com/office/drawing/2014/main" id="{78F4152B-0783-BC7D-D5A2-1979785C85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7987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87" name="AutoShape 28">
                <a:extLst>
                  <a:ext uri="{FF2B5EF4-FFF2-40B4-BE49-F238E27FC236}">
                    <a16:creationId xmlns:a16="http://schemas.microsoft.com/office/drawing/2014/main" id="{FBD4E91C-F0FC-AE0D-F5F0-00D4AE542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8599" y="6125496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8" name="AutoShape 29">
                <a:extLst>
                  <a:ext uri="{FF2B5EF4-FFF2-40B4-BE49-F238E27FC236}">
                    <a16:creationId xmlns:a16="http://schemas.microsoft.com/office/drawing/2014/main" id="{F3697B8A-C66A-115D-588D-0DEA4EA4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624" y="6139638"/>
                <a:ext cx="102731" cy="242761"/>
              </a:xfrm>
              <a:custGeom>
                <a:avLst/>
                <a:gdLst>
                  <a:gd name="T0" fmla="*/ 2147483647 w 88"/>
                  <a:gd name="T1" fmla="*/ 2147483647 h 208"/>
                  <a:gd name="T2" fmla="*/ 2147483647 w 88"/>
                  <a:gd name="T3" fmla="*/ 2147483647 h 208"/>
                  <a:gd name="T4" fmla="*/ 2147483647 w 88"/>
                  <a:gd name="T5" fmla="*/ 2147483647 h 208"/>
                  <a:gd name="T6" fmla="*/ 2147483647 w 88"/>
                  <a:gd name="T7" fmla="*/ 2147483647 h 208"/>
                  <a:gd name="T8" fmla="*/ 2147483647 w 88"/>
                  <a:gd name="T9" fmla="*/ 2147483647 h 208"/>
                  <a:gd name="T10" fmla="*/ 2147483647 w 88"/>
                  <a:gd name="T11" fmla="*/ 2147483647 h 208"/>
                  <a:gd name="T12" fmla="*/ 2147483647 w 88"/>
                  <a:gd name="T13" fmla="*/ 2147483647 h 208"/>
                  <a:gd name="T14" fmla="*/ 2147483647 w 88"/>
                  <a:gd name="T15" fmla="*/ 2147483647 h 208"/>
                  <a:gd name="T16" fmla="*/ 2147483647 w 88"/>
                  <a:gd name="T17" fmla="*/ 2147483647 h 208"/>
                  <a:gd name="T18" fmla="*/ 2147483647 w 88"/>
                  <a:gd name="T19" fmla="*/ 2147483647 h 208"/>
                  <a:gd name="T20" fmla="*/ 2147483647 w 88"/>
                  <a:gd name="T21" fmla="*/ 2147483647 h 208"/>
                  <a:gd name="T22" fmla="*/ 2147483647 w 88"/>
                  <a:gd name="T23" fmla="*/ 2147483647 h 208"/>
                  <a:gd name="T24" fmla="*/ 2147483647 w 88"/>
                  <a:gd name="T25" fmla="*/ 2147483647 h 208"/>
                  <a:gd name="T26" fmla="*/ 2147483647 w 88"/>
                  <a:gd name="T27" fmla="*/ 2147483647 h 208"/>
                  <a:gd name="T28" fmla="*/ 2147483647 w 88"/>
                  <a:gd name="T29" fmla="*/ 2147483647 h 208"/>
                  <a:gd name="T30" fmla="*/ 2147483647 w 88"/>
                  <a:gd name="T31" fmla="*/ 2147483647 h 208"/>
                  <a:gd name="T32" fmla="*/ 2147483647 w 88"/>
                  <a:gd name="T33" fmla="*/ 2147483647 h 208"/>
                  <a:gd name="T34" fmla="*/ 2147483647 w 88"/>
                  <a:gd name="T35" fmla="*/ 2147483647 h 208"/>
                  <a:gd name="T36" fmla="*/ 2147483647 w 88"/>
                  <a:gd name="T37" fmla="*/ 2147483647 h 208"/>
                  <a:gd name="T38" fmla="*/ 2147483647 w 88"/>
                  <a:gd name="T39" fmla="*/ 2147483647 h 208"/>
                  <a:gd name="T40" fmla="*/ 2147483647 w 88"/>
                  <a:gd name="T41" fmla="*/ 2147483647 h 208"/>
                  <a:gd name="T42" fmla="*/ 2147483647 w 88"/>
                  <a:gd name="T43" fmla="*/ 2147483647 h 208"/>
                  <a:gd name="T44" fmla="*/ 2147483647 w 88"/>
                  <a:gd name="T45" fmla="*/ 2147483647 h 208"/>
                  <a:gd name="T46" fmla="*/ 2147483647 w 88"/>
                  <a:gd name="T47" fmla="*/ 2147483647 h 208"/>
                  <a:gd name="T48" fmla="*/ 2147483647 w 88"/>
                  <a:gd name="T49" fmla="*/ 2147483647 h 208"/>
                  <a:gd name="T50" fmla="*/ 2147483647 w 88"/>
                  <a:gd name="T51" fmla="*/ 2147483647 h 208"/>
                  <a:gd name="T52" fmla="*/ 2147483647 w 88"/>
                  <a:gd name="T53" fmla="*/ 2147483647 h 208"/>
                  <a:gd name="T54" fmla="*/ 2147483647 w 88"/>
                  <a:gd name="T55" fmla="*/ 2147483647 h 208"/>
                  <a:gd name="T56" fmla="*/ 2147483647 w 88"/>
                  <a:gd name="T57" fmla="*/ 2147483647 h 208"/>
                  <a:gd name="T58" fmla="*/ 2147483647 w 88"/>
                  <a:gd name="T59" fmla="*/ 2147483647 h 208"/>
                  <a:gd name="T60" fmla="*/ 2147483647 w 88"/>
                  <a:gd name="T61" fmla="*/ 2147483647 h 208"/>
                  <a:gd name="T62" fmla="*/ 2147483647 w 88"/>
                  <a:gd name="T63" fmla="*/ 2147483647 h 208"/>
                  <a:gd name="T64" fmla="*/ 2147483647 w 88"/>
                  <a:gd name="T65" fmla="*/ 2147483647 h 208"/>
                  <a:gd name="T66" fmla="*/ 2147483647 w 88"/>
                  <a:gd name="T67" fmla="*/ 2147483647 h 208"/>
                  <a:gd name="T68" fmla="*/ 2147483647 w 88"/>
                  <a:gd name="T69" fmla="*/ 2147483647 h 208"/>
                  <a:gd name="T70" fmla="*/ 2147483647 w 88"/>
                  <a:gd name="T71" fmla="*/ 2147483647 h 208"/>
                  <a:gd name="T72" fmla="*/ 2147483647 w 88"/>
                  <a:gd name="T73" fmla="*/ 2147483647 h 208"/>
                  <a:gd name="T74" fmla="*/ 2147483647 w 88"/>
                  <a:gd name="T75" fmla="*/ 2147483647 h 208"/>
                  <a:gd name="T76" fmla="*/ 2147483647 w 88"/>
                  <a:gd name="T77" fmla="*/ 2147483647 h 208"/>
                  <a:gd name="T78" fmla="*/ 2147483647 w 88"/>
                  <a:gd name="T79" fmla="*/ 2147483647 h 208"/>
                  <a:gd name="T80" fmla="*/ 2147483647 w 88"/>
                  <a:gd name="T81" fmla="*/ 2147483647 h 208"/>
                  <a:gd name="T82" fmla="*/ 2147483647 w 88"/>
                  <a:gd name="T83" fmla="*/ 2147483647 h 208"/>
                  <a:gd name="T84" fmla="*/ 2147483647 w 88"/>
                  <a:gd name="T85" fmla="*/ 2147483647 h 208"/>
                  <a:gd name="T86" fmla="*/ 2147483647 w 88"/>
                  <a:gd name="T87" fmla="*/ 2147483647 h 208"/>
                  <a:gd name="T88" fmla="*/ 2147483647 w 88"/>
                  <a:gd name="T89" fmla="*/ 2147483647 h 208"/>
                  <a:gd name="T90" fmla="*/ 2147483647 w 88"/>
                  <a:gd name="T91" fmla="*/ 2147483647 h 208"/>
                  <a:gd name="T92" fmla="*/ 2147483647 w 88"/>
                  <a:gd name="T93" fmla="*/ 2147483647 h 208"/>
                  <a:gd name="T94" fmla="*/ 2147483647 w 88"/>
                  <a:gd name="T95" fmla="*/ 0 h 208"/>
                  <a:gd name="T96" fmla="*/ 2147483647 w 88"/>
                  <a:gd name="T97" fmla="*/ 2147483647 h 208"/>
                  <a:gd name="T98" fmla="*/ 2147483647 w 88"/>
                  <a:gd name="T99" fmla="*/ 2147483647 h 208"/>
                  <a:gd name="T100" fmla="*/ 2147483647 w 88"/>
                  <a:gd name="T101" fmla="*/ 2147483647 h 208"/>
                  <a:gd name="T102" fmla="*/ 2147483647 w 88"/>
                  <a:gd name="T103" fmla="*/ 2147483647 h 208"/>
                  <a:gd name="T104" fmla="*/ 0 w 88"/>
                  <a:gd name="T105" fmla="*/ 0 h 208"/>
                  <a:gd name="T106" fmla="*/ 88 w 88"/>
                  <a:gd name="T107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88" h="208">
                    <a:moveTo>
                      <a:pt x="46" y="58"/>
                    </a:moveTo>
                    <a:lnTo>
                      <a:pt x="46" y="58"/>
                    </a:lnTo>
                    <a:lnTo>
                      <a:pt x="46" y="60"/>
                    </a:lnTo>
                    <a:lnTo>
                      <a:pt x="42" y="60"/>
                    </a:lnTo>
                    <a:lnTo>
                      <a:pt x="34" y="62"/>
                    </a:lnTo>
                    <a:lnTo>
                      <a:pt x="28" y="62"/>
                    </a:lnTo>
                    <a:lnTo>
                      <a:pt x="28" y="66"/>
                    </a:lnTo>
                    <a:lnTo>
                      <a:pt x="34" y="68"/>
                    </a:lnTo>
                    <a:lnTo>
                      <a:pt x="42" y="70"/>
                    </a:lnTo>
                    <a:lnTo>
                      <a:pt x="50" y="70"/>
                    </a:lnTo>
                    <a:lnTo>
                      <a:pt x="56" y="70"/>
                    </a:lnTo>
                    <a:lnTo>
                      <a:pt x="62" y="68"/>
                    </a:lnTo>
                    <a:lnTo>
                      <a:pt x="62" y="66"/>
                    </a:lnTo>
                    <a:lnTo>
                      <a:pt x="58" y="62"/>
                    </a:lnTo>
                    <a:lnTo>
                      <a:pt x="46" y="58"/>
                    </a:lnTo>
                    <a:close/>
                    <a:moveTo>
                      <a:pt x="70" y="206"/>
                    </a:moveTo>
                    <a:lnTo>
                      <a:pt x="70" y="206"/>
                    </a:lnTo>
                    <a:lnTo>
                      <a:pt x="62" y="206"/>
                    </a:lnTo>
                    <a:lnTo>
                      <a:pt x="54" y="206"/>
                    </a:lnTo>
                    <a:lnTo>
                      <a:pt x="54" y="202"/>
                    </a:lnTo>
                    <a:lnTo>
                      <a:pt x="56" y="200"/>
                    </a:lnTo>
                    <a:lnTo>
                      <a:pt x="62" y="200"/>
                    </a:lnTo>
                    <a:lnTo>
                      <a:pt x="70" y="202"/>
                    </a:lnTo>
                    <a:lnTo>
                      <a:pt x="74" y="206"/>
                    </a:lnTo>
                    <a:lnTo>
                      <a:pt x="70" y="206"/>
                    </a:lnTo>
                    <a:close/>
                    <a:moveTo>
                      <a:pt x="64" y="84"/>
                    </a:moveTo>
                    <a:lnTo>
                      <a:pt x="64" y="84"/>
                    </a:lnTo>
                    <a:lnTo>
                      <a:pt x="54" y="90"/>
                    </a:lnTo>
                    <a:lnTo>
                      <a:pt x="50" y="92"/>
                    </a:lnTo>
                    <a:lnTo>
                      <a:pt x="54" y="90"/>
                    </a:lnTo>
                    <a:lnTo>
                      <a:pt x="64" y="84"/>
                    </a:lnTo>
                    <a:close/>
                    <a:moveTo>
                      <a:pt x="38" y="116"/>
                    </a:moveTo>
                    <a:lnTo>
                      <a:pt x="38" y="116"/>
                    </a:lnTo>
                    <a:lnTo>
                      <a:pt x="16" y="126"/>
                    </a:lnTo>
                    <a:lnTo>
                      <a:pt x="8" y="130"/>
                    </a:lnTo>
                    <a:lnTo>
                      <a:pt x="16" y="126"/>
                    </a:lnTo>
                    <a:lnTo>
                      <a:pt x="28" y="122"/>
                    </a:lnTo>
                    <a:lnTo>
                      <a:pt x="34" y="122"/>
                    </a:lnTo>
                    <a:lnTo>
                      <a:pt x="38" y="124"/>
                    </a:lnTo>
                    <a:lnTo>
                      <a:pt x="40" y="124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38" y="116"/>
                    </a:lnTo>
                    <a:close/>
                    <a:moveTo>
                      <a:pt x="54" y="120"/>
                    </a:moveTo>
                    <a:lnTo>
                      <a:pt x="54" y="120"/>
                    </a:lnTo>
                    <a:lnTo>
                      <a:pt x="62" y="126"/>
                    </a:lnTo>
                    <a:lnTo>
                      <a:pt x="64" y="128"/>
                    </a:lnTo>
                    <a:lnTo>
                      <a:pt x="62" y="128"/>
                    </a:lnTo>
                    <a:lnTo>
                      <a:pt x="60" y="128"/>
                    </a:lnTo>
                    <a:lnTo>
                      <a:pt x="58" y="126"/>
                    </a:lnTo>
                    <a:lnTo>
                      <a:pt x="56" y="126"/>
                    </a:lnTo>
                    <a:lnTo>
                      <a:pt x="54" y="128"/>
                    </a:lnTo>
                    <a:lnTo>
                      <a:pt x="42" y="136"/>
                    </a:lnTo>
                    <a:lnTo>
                      <a:pt x="34" y="140"/>
                    </a:lnTo>
                    <a:lnTo>
                      <a:pt x="32" y="142"/>
                    </a:lnTo>
                    <a:lnTo>
                      <a:pt x="32" y="140"/>
                    </a:lnTo>
                    <a:lnTo>
                      <a:pt x="32" y="138"/>
                    </a:lnTo>
                    <a:lnTo>
                      <a:pt x="34" y="134"/>
                    </a:lnTo>
                    <a:lnTo>
                      <a:pt x="32" y="134"/>
                    </a:lnTo>
                    <a:lnTo>
                      <a:pt x="22" y="138"/>
                    </a:lnTo>
                    <a:lnTo>
                      <a:pt x="14" y="138"/>
                    </a:lnTo>
                    <a:lnTo>
                      <a:pt x="8" y="136"/>
                    </a:lnTo>
                    <a:lnTo>
                      <a:pt x="10" y="134"/>
                    </a:lnTo>
                    <a:lnTo>
                      <a:pt x="28" y="130"/>
                    </a:lnTo>
                    <a:lnTo>
                      <a:pt x="38" y="128"/>
                    </a:lnTo>
                    <a:lnTo>
                      <a:pt x="48" y="124"/>
                    </a:lnTo>
                    <a:lnTo>
                      <a:pt x="54" y="120"/>
                    </a:lnTo>
                    <a:close/>
                    <a:moveTo>
                      <a:pt x="44" y="142"/>
                    </a:moveTo>
                    <a:lnTo>
                      <a:pt x="44" y="142"/>
                    </a:lnTo>
                    <a:lnTo>
                      <a:pt x="24" y="154"/>
                    </a:lnTo>
                    <a:lnTo>
                      <a:pt x="20" y="158"/>
                    </a:lnTo>
                    <a:lnTo>
                      <a:pt x="20" y="160"/>
                    </a:lnTo>
                    <a:lnTo>
                      <a:pt x="22" y="162"/>
                    </a:lnTo>
                    <a:lnTo>
                      <a:pt x="26" y="162"/>
                    </a:lnTo>
                    <a:lnTo>
                      <a:pt x="32" y="160"/>
                    </a:lnTo>
                    <a:lnTo>
                      <a:pt x="36" y="158"/>
                    </a:lnTo>
                    <a:lnTo>
                      <a:pt x="36" y="160"/>
                    </a:lnTo>
                    <a:lnTo>
                      <a:pt x="34" y="164"/>
                    </a:lnTo>
                    <a:lnTo>
                      <a:pt x="36" y="166"/>
                    </a:lnTo>
                    <a:lnTo>
                      <a:pt x="44" y="170"/>
                    </a:lnTo>
                    <a:lnTo>
                      <a:pt x="50" y="176"/>
                    </a:lnTo>
                    <a:lnTo>
                      <a:pt x="54" y="182"/>
                    </a:lnTo>
                    <a:lnTo>
                      <a:pt x="54" y="184"/>
                    </a:lnTo>
                    <a:lnTo>
                      <a:pt x="52" y="186"/>
                    </a:lnTo>
                    <a:lnTo>
                      <a:pt x="38" y="186"/>
                    </a:lnTo>
                    <a:lnTo>
                      <a:pt x="20" y="190"/>
                    </a:lnTo>
                    <a:lnTo>
                      <a:pt x="12" y="192"/>
                    </a:lnTo>
                    <a:lnTo>
                      <a:pt x="6" y="196"/>
                    </a:lnTo>
                    <a:lnTo>
                      <a:pt x="2" y="202"/>
                    </a:lnTo>
                    <a:lnTo>
                      <a:pt x="0" y="208"/>
                    </a:lnTo>
                    <a:lnTo>
                      <a:pt x="4" y="206"/>
                    </a:lnTo>
                    <a:lnTo>
                      <a:pt x="8" y="204"/>
                    </a:lnTo>
                    <a:lnTo>
                      <a:pt x="10" y="200"/>
                    </a:lnTo>
                    <a:lnTo>
                      <a:pt x="14" y="200"/>
                    </a:lnTo>
                    <a:lnTo>
                      <a:pt x="22" y="200"/>
                    </a:lnTo>
                    <a:lnTo>
                      <a:pt x="28" y="198"/>
                    </a:lnTo>
                    <a:lnTo>
                      <a:pt x="28" y="200"/>
                    </a:lnTo>
                    <a:lnTo>
                      <a:pt x="20" y="206"/>
                    </a:lnTo>
                    <a:lnTo>
                      <a:pt x="28" y="204"/>
                    </a:lnTo>
                    <a:lnTo>
                      <a:pt x="36" y="202"/>
                    </a:lnTo>
                    <a:lnTo>
                      <a:pt x="52" y="196"/>
                    </a:lnTo>
                    <a:lnTo>
                      <a:pt x="58" y="194"/>
                    </a:lnTo>
                    <a:lnTo>
                      <a:pt x="66" y="194"/>
                    </a:lnTo>
                    <a:lnTo>
                      <a:pt x="72" y="196"/>
                    </a:lnTo>
                    <a:lnTo>
                      <a:pt x="80" y="204"/>
                    </a:lnTo>
                    <a:lnTo>
                      <a:pt x="82" y="204"/>
                    </a:lnTo>
                    <a:lnTo>
                      <a:pt x="84" y="204"/>
                    </a:lnTo>
                    <a:lnTo>
                      <a:pt x="86" y="200"/>
                    </a:lnTo>
                    <a:lnTo>
                      <a:pt x="86" y="198"/>
                    </a:lnTo>
                    <a:lnTo>
                      <a:pt x="84" y="196"/>
                    </a:lnTo>
                    <a:lnTo>
                      <a:pt x="80" y="194"/>
                    </a:lnTo>
                    <a:lnTo>
                      <a:pt x="72" y="190"/>
                    </a:lnTo>
                    <a:lnTo>
                      <a:pt x="66" y="186"/>
                    </a:lnTo>
                    <a:lnTo>
                      <a:pt x="64" y="184"/>
                    </a:lnTo>
                    <a:lnTo>
                      <a:pt x="66" y="182"/>
                    </a:lnTo>
                    <a:lnTo>
                      <a:pt x="74" y="174"/>
                    </a:lnTo>
                    <a:lnTo>
                      <a:pt x="76" y="170"/>
                    </a:lnTo>
                    <a:lnTo>
                      <a:pt x="74" y="170"/>
                    </a:lnTo>
                    <a:lnTo>
                      <a:pt x="62" y="176"/>
                    </a:lnTo>
                    <a:lnTo>
                      <a:pt x="58" y="176"/>
                    </a:lnTo>
                    <a:lnTo>
                      <a:pt x="58" y="174"/>
                    </a:lnTo>
                    <a:lnTo>
                      <a:pt x="62" y="164"/>
                    </a:lnTo>
                    <a:lnTo>
                      <a:pt x="60" y="160"/>
                    </a:lnTo>
                    <a:lnTo>
                      <a:pt x="60" y="158"/>
                    </a:lnTo>
                    <a:lnTo>
                      <a:pt x="48" y="160"/>
                    </a:lnTo>
                    <a:lnTo>
                      <a:pt x="46" y="160"/>
                    </a:lnTo>
                    <a:lnTo>
                      <a:pt x="46" y="158"/>
                    </a:lnTo>
                    <a:lnTo>
                      <a:pt x="44" y="154"/>
                    </a:lnTo>
                    <a:lnTo>
                      <a:pt x="44" y="148"/>
                    </a:lnTo>
                    <a:lnTo>
                      <a:pt x="44" y="144"/>
                    </a:lnTo>
                    <a:lnTo>
                      <a:pt x="44" y="142"/>
                    </a:lnTo>
                    <a:close/>
                    <a:moveTo>
                      <a:pt x="88" y="140"/>
                    </a:moveTo>
                    <a:lnTo>
                      <a:pt x="88" y="140"/>
                    </a:lnTo>
                    <a:lnTo>
                      <a:pt x="84" y="138"/>
                    </a:lnTo>
                    <a:lnTo>
                      <a:pt x="78" y="132"/>
                    </a:lnTo>
                    <a:lnTo>
                      <a:pt x="72" y="132"/>
                    </a:lnTo>
                    <a:lnTo>
                      <a:pt x="66" y="136"/>
                    </a:lnTo>
                    <a:lnTo>
                      <a:pt x="58" y="140"/>
                    </a:lnTo>
                    <a:lnTo>
                      <a:pt x="56" y="144"/>
                    </a:lnTo>
                    <a:lnTo>
                      <a:pt x="58" y="144"/>
                    </a:lnTo>
                    <a:lnTo>
                      <a:pt x="68" y="144"/>
                    </a:lnTo>
                    <a:lnTo>
                      <a:pt x="88" y="140"/>
                    </a:lnTo>
                    <a:close/>
                    <a:moveTo>
                      <a:pt x="62" y="4"/>
                    </a:moveTo>
                    <a:lnTo>
                      <a:pt x="62" y="4"/>
                    </a:lnTo>
                    <a:lnTo>
                      <a:pt x="62" y="2"/>
                    </a:lnTo>
                    <a:lnTo>
                      <a:pt x="60" y="0"/>
                    </a:lnTo>
                    <a:lnTo>
                      <a:pt x="58" y="0"/>
                    </a:lnTo>
                    <a:lnTo>
                      <a:pt x="56" y="8"/>
                    </a:lnTo>
                    <a:lnTo>
                      <a:pt x="56" y="22"/>
                    </a:lnTo>
                    <a:lnTo>
                      <a:pt x="56" y="26"/>
                    </a:lnTo>
                    <a:lnTo>
                      <a:pt x="54" y="30"/>
                    </a:lnTo>
                    <a:lnTo>
                      <a:pt x="50" y="28"/>
                    </a:lnTo>
                    <a:lnTo>
                      <a:pt x="46" y="22"/>
                    </a:lnTo>
                    <a:lnTo>
                      <a:pt x="44" y="22"/>
                    </a:lnTo>
                    <a:lnTo>
                      <a:pt x="42" y="24"/>
                    </a:lnTo>
                    <a:lnTo>
                      <a:pt x="42" y="30"/>
                    </a:lnTo>
                    <a:lnTo>
                      <a:pt x="48" y="36"/>
                    </a:lnTo>
                    <a:lnTo>
                      <a:pt x="52" y="32"/>
                    </a:lnTo>
                    <a:lnTo>
                      <a:pt x="56" y="30"/>
                    </a:lnTo>
                    <a:lnTo>
                      <a:pt x="58" y="22"/>
                    </a:lnTo>
                    <a:lnTo>
                      <a:pt x="58" y="14"/>
                    </a:lnTo>
                    <a:lnTo>
                      <a:pt x="60" y="8"/>
                    </a:lnTo>
                    <a:lnTo>
                      <a:pt x="62" y="4"/>
                    </a:ln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89" name="AutoShape 30">
                <a:extLst>
                  <a:ext uri="{FF2B5EF4-FFF2-40B4-BE49-F238E27FC236}">
                    <a16:creationId xmlns:a16="http://schemas.microsoft.com/office/drawing/2014/main" id="{2120623F-0C1C-47F1-BA3A-22DF4184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711" y="6246877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0" name="AutoShape 31">
                <a:extLst>
                  <a:ext uri="{FF2B5EF4-FFF2-40B4-BE49-F238E27FC236}">
                    <a16:creationId xmlns:a16="http://schemas.microsoft.com/office/drawing/2014/main" id="{C9F2A1E4-7E84-FAA2-D24A-9381722EB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959621" y="6238627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1" name="Group 32">
                <a:extLst>
                  <a:ext uri="{FF2B5EF4-FFF2-40B4-BE49-F238E27FC236}">
                    <a16:creationId xmlns:a16="http://schemas.microsoft.com/office/drawing/2014/main" id="{963C7986-9EA9-BFD8-8567-5693B344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9572" y="6146708"/>
                <a:ext cx="168105" cy="368855"/>
                <a:chOff x="1386" y="8061"/>
                <a:chExt cx="126" cy="313"/>
              </a:xfrm>
            </p:grpSpPr>
            <p:sp>
              <p:nvSpPr>
                <p:cNvPr id="102" name="AutoShape 33">
                  <a:extLst>
                    <a:ext uri="{FF2B5EF4-FFF2-40B4-BE49-F238E27FC236}">
                      <a16:creationId xmlns:a16="http://schemas.microsoft.com/office/drawing/2014/main" id="{98DF566E-5690-139F-A853-6366510ED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9" y="8061"/>
                  <a:ext cx="52" cy="57"/>
                </a:xfrm>
                <a:custGeom>
                  <a:avLst/>
                  <a:gdLst>
                    <a:gd name="T0" fmla="*/ 0 w 60"/>
                    <a:gd name="T1" fmla="*/ 18 h 58"/>
                    <a:gd name="T2" fmla="*/ 0 w 60"/>
                    <a:gd name="T3" fmla="*/ 18 h 58"/>
                    <a:gd name="T4" fmla="*/ 8 w 60"/>
                    <a:gd name="T5" fmla="*/ 14 h 58"/>
                    <a:gd name="T6" fmla="*/ 16 w 60"/>
                    <a:gd name="T7" fmla="*/ 12 h 58"/>
                    <a:gd name="T8" fmla="*/ 22 w 60"/>
                    <a:gd name="T9" fmla="*/ 10 h 58"/>
                    <a:gd name="T10" fmla="*/ 22 w 60"/>
                    <a:gd name="T11" fmla="*/ 10 h 58"/>
                    <a:gd name="T12" fmla="*/ 32 w 60"/>
                    <a:gd name="T13" fmla="*/ 8 h 58"/>
                    <a:gd name="T14" fmla="*/ 42 w 60"/>
                    <a:gd name="T15" fmla="*/ 8 h 58"/>
                    <a:gd name="T16" fmla="*/ 42 w 60"/>
                    <a:gd name="T17" fmla="*/ 8 h 58"/>
                    <a:gd name="T18" fmla="*/ 48 w 60"/>
                    <a:gd name="T19" fmla="*/ 6 h 58"/>
                    <a:gd name="T20" fmla="*/ 54 w 60"/>
                    <a:gd name="T21" fmla="*/ 2 h 58"/>
                    <a:gd name="T22" fmla="*/ 58 w 60"/>
                    <a:gd name="T23" fmla="*/ 0 h 58"/>
                    <a:gd name="T24" fmla="*/ 58 w 60"/>
                    <a:gd name="T25" fmla="*/ 2 h 58"/>
                    <a:gd name="T26" fmla="*/ 60 w 60"/>
                    <a:gd name="T27" fmla="*/ 4 h 58"/>
                    <a:gd name="T28" fmla="*/ 60 w 60"/>
                    <a:gd name="T29" fmla="*/ 4 h 58"/>
                    <a:gd name="T30" fmla="*/ 56 w 60"/>
                    <a:gd name="T31" fmla="*/ 16 h 58"/>
                    <a:gd name="T32" fmla="*/ 54 w 60"/>
                    <a:gd name="T33" fmla="*/ 28 h 58"/>
                    <a:gd name="T34" fmla="*/ 54 w 60"/>
                    <a:gd name="T35" fmla="*/ 28 h 58"/>
                    <a:gd name="T36" fmla="*/ 54 w 60"/>
                    <a:gd name="T37" fmla="*/ 44 h 58"/>
                    <a:gd name="T38" fmla="*/ 54 w 60"/>
                    <a:gd name="T39" fmla="*/ 44 h 58"/>
                    <a:gd name="T40" fmla="*/ 50 w 60"/>
                    <a:gd name="T41" fmla="*/ 54 h 58"/>
                    <a:gd name="T42" fmla="*/ 48 w 60"/>
                    <a:gd name="T43" fmla="*/ 58 h 58"/>
                    <a:gd name="T44" fmla="*/ 46 w 60"/>
                    <a:gd name="T45" fmla="*/ 50 h 58"/>
                    <a:gd name="T46" fmla="*/ 46 w 60"/>
                    <a:gd name="T47" fmla="*/ 50 h 58"/>
                    <a:gd name="T48" fmla="*/ 46 w 60"/>
                    <a:gd name="T49" fmla="*/ 20 h 58"/>
                    <a:gd name="T50" fmla="*/ 46 w 60"/>
                    <a:gd name="T51" fmla="*/ 20 h 58"/>
                    <a:gd name="T52" fmla="*/ 46 w 60"/>
                    <a:gd name="T53" fmla="*/ 16 h 58"/>
                    <a:gd name="T54" fmla="*/ 46 w 60"/>
                    <a:gd name="T55" fmla="*/ 12 h 58"/>
                    <a:gd name="T56" fmla="*/ 40 w 60"/>
                    <a:gd name="T57" fmla="*/ 12 h 58"/>
                    <a:gd name="T58" fmla="*/ 40 w 60"/>
                    <a:gd name="T59" fmla="*/ 12 h 58"/>
                    <a:gd name="T60" fmla="*/ 28 w 60"/>
                    <a:gd name="T61" fmla="*/ 12 h 58"/>
                    <a:gd name="T62" fmla="*/ 22 w 60"/>
                    <a:gd name="T63" fmla="*/ 12 h 58"/>
                    <a:gd name="T64" fmla="*/ 16 w 60"/>
                    <a:gd name="T65" fmla="*/ 14 h 58"/>
                    <a:gd name="T66" fmla="*/ 16 w 60"/>
                    <a:gd name="T67" fmla="*/ 14 h 58"/>
                    <a:gd name="T68" fmla="*/ 12 w 60"/>
                    <a:gd name="T69" fmla="*/ 16 h 58"/>
                    <a:gd name="T70" fmla="*/ 6 w 60"/>
                    <a:gd name="T71" fmla="*/ 18 h 58"/>
                    <a:gd name="T72" fmla="*/ 0 w 60"/>
                    <a:gd name="T73" fmla="*/ 18 h 58"/>
                    <a:gd name="T74" fmla="*/ 0 w 60"/>
                    <a:gd name="T75" fmla="*/ 18 h 58"/>
                    <a:gd name="T76" fmla="*/ 0 w 60"/>
                    <a:gd name="T77" fmla="*/ 0 h 58"/>
                    <a:gd name="T78" fmla="*/ 60 w 60"/>
                    <a:gd name="T79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T76" t="T77" r="T78" b="T79"/>
                  <a:pathLst>
                    <a:path w="60" h="58">
                      <a:moveTo>
                        <a:pt x="0" y="18"/>
                      </a:moveTo>
                      <a:lnTo>
                        <a:pt x="0" y="18"/>
                      </a:lnTo>
                      <a:lnTo>
                        <a:pt x="8" y="14"/>
                      </a:lnTo>
                      <a:lnTo>
                        <a:pt x="16" y="12"/>
                      </a:lnTo>
                      <a:lnTo>
                        <a:pt x="22" y="10"/>
                      </a:lnTo>
                      <a:lnTo>
                        <a:pt x="32" y="8"/>
                      </a:lnTo>
                      <a:lnTo>
                        <a:pt x="42" y="8"/>
                      </a:lnTo>
                      <a:lnTo>
                        <a:pt x="48" y="6"/>
                      </a:lnTo>
                      <a:lnTo>
                        <a:pt x="54" y="2"/>
                      </a:lnTo>
                      <a:lnTo>
                        <a:pt x="58" y="0"/>
                      </a:lnTo>
                      <a:lnTo>
                        <a:pt x="58" y="2"/>
                      </a:lnTo>
                      <a:lnTo>
                        <a:pt x="60" y="4"/>
                      </a:lnTo>
                      <a:lnTo>
                        <a:pt x="56" y="16"/>
                      </a:lnTo>
                      <a:lnTo>
                        <a:pt x="54" y="28"/>
                      </a:lnTo>
                      <a:lnTo>
                        <a:pt x="54" y="44"/>
                      </a:lnTo>
                      <a:lnTo>
                        <a:pt x="50" y="54"/>
                      </a:lnTo>
                      <a:lnTo>
                        <a:pt x="48" y="58"/>
                      </a:lnTo>
                      <a:lnTo>
                        <a:pt x="46" y="50"/>
                      </a:lnTo>
                      <a:lnTo>
                        <a:pt x="46" y="20"/>
                      </a:lnTo>
                      <a:lnTo>
                        <a:pt x="46" y="16"/>
                      </a:lnTo>
                      <a:lnTo>
                        <a:pt x="46" y="12"/>
                      </a:lnTo>
                      <a:lnTo>
                        <a:pt x="40" y="12"/>
                      </a:lnTo>
                      <a:lnTo>
                        <a:pt x="28" y="12"/>
                      </a:lnTo>
                      <a:lnTo>
                        <a:pt x="22" y="12"/>
                      </a:lnTo>
                      <a:lnTo>
                        <a:pt x="16" y="14"/>
                      </a:lnTo>
                      <a:lnTo>
                        <a:pt x="12" y="16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5FBF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3" name="AutoShape 34">
                  <a:extLst>
                    <a:ext uri="{FF2B5EF4-FFF2-40B4-BE49-F238E27FC236}">
                      <a16:creationId xmlns:a16="http://schemas.microsoft.com/office/drawing/2014/main" id="{7C288F4E-F26F-DBDF-9FDC-BA75AF653E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5" y="8097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4" name="AutoShape 35">
                  <a:extLst>
                    <a:ext uri="{FF2B5EF4-FFF2-40B4-BE49-F238E27FC236}">
                      <a16:creationId xmlns:a16="http://schemas.microsoft.com/office/drawing/2014/main" id="{8562DE65-783A-93FA-8B8C-F8C68199E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0" y="8074"/>
                  <a:ext cx="70" cy="300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5" name="AutoShape 36">
                  <a:extLst>
                    <a:ext uri="{FF2B5EF4-FFF2-40B4-BE49-F238E27FC236}">
                      <a16:creationId xmlns:a16="http://schemas.microsoft.com/office/drawing/2014/main" id="{EA620DB8-B902-4B05-B26F-E1F18F2B51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5" y="808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2" name="AutoShape 37">
                <a:extLst>
                  <a:ext uri="{FF2B5EF4-FFF2-40B4-BE49-F238E27FC236}">
                    <a16:creationId xmlns:a16="http://schemas.microsoft.com/office/drawing/2014/main" id="{405784CB-B2F2-6A27-8014-919C7F13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45282" y="5962455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3" name="AutoShape 38">
                <a:extLst>
                  <a:ext uri="{FF2B5EF4-FFF2-40B4-BE49-F238E27FC236}">
                    <a16:creationId xmlns:a16="http://schemas.microsoft.com/office/drawing/2014/main" id="{E1765B7C-2C1B-3AF2-9526-E2B991B0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913" y="6495451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grpSp>
            <p:nvGrpSpPr>
              <p:cNvPr id="94" name="Group 39">
                <a:extLst>
                  <a:ext uri="{FF2B5EF4-FFF2-40B4-BE49-F238E27FC236}">
                    <a16:creationId xmlns:a16="http://schemas.microsoft.com/office/drawing/2014/main" id="{E5422704-814B-31D2-54FA-C43465811C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479" y="6359593"/>
                <a:ext cx="118741" cy="352357"/>
                <a:chOff x="1676" y="8644"/>
                <a:chExt cx="89" cy="299"/>
              </a:xfrm>
            </p:grpSpPr>
            <p:sp>
              <p:nvSpPr>
                <p:cNvPr id="99" name="AutoShape 40">
                  <a:extLst>
                    <a:ext uri="{FF2B5EF4-FFF2-40B4-BE49-F238E27FC236}">
                      <a16:creationId xmlns:a16="http://schemas.microsoft.com/office/drawing/2014/main" id="{0744CB7C-76C8-00AA-B747-A826E43BFA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6" y="8665"/>
                  <a:ext cx="55" cy="203"/>
                </a:xfrm>
                <a:custGeom>
                  <a:avLst/>
                  <a:gdLst>
                    <a:gd name="T0" fmla="*/ 18 w 62"/>
                    <a:gd name="T1" fmla="*/ 184 h 204"/>
                    <a:gd name="T2" fmla="*/ 2 w 62"/>
                    <a:gd name="T3" fmla="*/ 154 h 204"/>
                    <a:gd name="T4" fmla="*/ 0 w 62"/>
                    <a:gd name="T5" fmla="*/ 144 h 204"/>
                    <a:gd name="T6" fmla="*/ 2 w 62"/>
                    <a:gd name="T7" fmla="*/ 140 h 204"/>
                    <a:gd name="T8" fmla="*/ 14 w 62"/>
                    <a:gd name="T9" fmla="*/ 128 h 204"/>
                    <a:gd name="T10" fmla="*/ 18 w 62"/>
                    <a:gd name="T11" fmla="*/ 120 h 204"/>
                    <a:gd name="T12" fmla="*/ 18 w 62"/>
                    <a:gd name="T13" fmla="*/ 112 h 204"/>
                    <a:gd name="T14" fmla="*/ 16 w 62"/>
                    <a:gd name="T15" fmla="*/ 98 h 204"/>
                    <a:gd name="T16" fmla="*/ 16 w 62"/>
                    <a:gd name="T17" fmla="*/ 80 h 204"/>
                    <a:gd name="T18" fmla="*/ 20 w 62"/>
                    <a:gd name="T19" fmla="*/ 66 h 204"/>
                    <a:gd name="T20" fmla="*/ 22 w 62"/>
                    <a:gd name="T21" fmla="*/ 56 h 204"/>
                    <a:gd name="T22" fmla="*/ 20 w 62"/>
                    <a:gd name="T23" fmla="*/ 36 h 204"/>
                    <a:gd name="T24" fmla="*/ 20 w 62"/>
                    <a:gd name="T25" fmla="*/ 28 h 204"/>
                    <a:gd name="T26" fmla="*/ 24 w 62"/>
                    <a:gd name="T27" fmla="*/ 18 h 204"/>
                    <a:gd name="T28" fmla="*/ 26 w 62"/>
                    <a:gd name="T29" fmla="*/ 10 h 204"/>
                    <a:gd name="T30" fmla="*/ 30 w 62"/>
                    <a:gd name="T31" fmla="*/ 2 h 204"/>
                    <a:gd name="T32" fmla="*/ 34 w 62"/>
                    <a:gd name="T33" fmla="*/ 0 h 204"/>
                    <a:gd name="T34" fmla="*/ 34 w 62"/>
                    <a:gd name="T35" fmla="*/ 6 h 204"/>
                    <a:gd name="T36" fmla="*/ 32 w 62"/>
                    <a:gd name="T37" fmla="*/ 46 h 204"/>
                    <a:gd name="T38" fmla="*/ 32 w 62"/>
                    <a:gd name="T39" fmla="*/ 60 h 204"/>
                    <a:gd name="T40" fmla="*/ 30 w 62"/>
                    <a:gd name="T41" fmla="*/ 68 h 204"/>
                    <a:gd name="T42" fmla="*/ 40 w 62"/>
                    <a:gd name="T43" fmla="*/ 70 h 204"/>
                    <a:gd name="T44" fmla="*/ 50 w 62"/>
                    <a:gd name="T45" fmla="*/ 68 h 204"/>
                    <a:gd name="T46" fmla="*/ 56 w 62"/>
                    <a:gd name="T47" fmla="*/ 64 h 204"/>
                    <a:gd name="T48" fmla="*/ 56 w 62"/>
                    <a:gd name="T49" fmla="*/ 60 h 204"/>
                    <a:gd name="T50" fmla="*/ 62 w 62"/>
                    <a:gd name="T51" fmla="*/ 88 h 204"/>
                    <a:gd name="T52" fmla="*/ 60 w 62"/>
                    <a:gd name="T53" fmla="*/ 98 h 204"/>
                    <a:gd name="T54" fmla="*/ 54 w 62"/>
                    <a:gd name="T55" fmla="*/ 118 h 204"/>
                    <a:gd name="T56" fmla="*/ 52 w 62"/>
                    <a:gd name="T57" fmla="*/ 136 h 204"/>
                    <a:gd name="T58" fmla="*/ 54 w 62"/>
                    <a:gd name="T59" fmla="*/ 144 h 204"/>
                    <a:gd name="T60" fmla="*/ 58 w 62"/>
                    <a:gd name="T61" fmla="*/ 156 h 204"/>
                    <a:gd name="T62" fmla="*/ 58 w 62"/>
                    <a:gd name="T63" fmla="*/ 164 h 204"/>
                    <a:gd name="T64" fmla="*/ 58 w 62"/>
                    <a:gd name="T65" fmla="*/ 180 h 204"/>
                    <a:gd name="T66" fmla="*/ 60 w 62"/>
                    <a:gd name="T67" fmla="*/ 194 h 204"/>
                    <a:gd name="T68" fmla="*/ 58 w 62"/>
                    <a:gd name="T69" fmla="*/ 202 h 204"/>
                    <a:gd name="T70" fmla="*/ 52 w 62"/>
                    <a:gd name="T71" fmla="*/ 204 h 204"/>
                    <a:gd name="T72" fmla="*/ 48 w 62"/>
                    <a:gd name="T73" fmla="*/ 200 h 204"/>
                    <a:gd name="T74" fmla="*/ 40 w 62"/>
                    <a:gd name="T75" fmla="*/ 194 h 204"/>
                    <a:gd name="T76" fmla="*/ 36 w 62"/>
                    <a:gd name="T77" fmla="*/ 192 h 204"/>
                    <a:gd name="T78" fmla="*/ 24 w 62"/>
                    <a:gd name="T79" fmla="*/ 188 h 204"/>
                    <a:gd name="T80" fmla="*/ 18 w 62"/>
                    <a:gd name="T81" fmla="*/ 184 h 204"/>
                    <a:gd name="T82" fmla="*/ 0 w 62"/>
                    <a:gd name="T83" fmla="*/ 0 h 204"/>
                    <a:gd name="T84" fmla="*/ 62 w 62"/>
                    <a:gd name="T8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T82" t="T83" r="T84" b="T85"/>
                  <a:pathLst>
                    <a:path w="62" h="204">
                      <a:moveTo>
                        <a:pt x="18" y="184"/>
                      </a:moveTo>
                      <a:lnTo>
                        <a:pt x="18" y="184"/>
                      </a:lnTo>
                      <a:lnTo>
                        <a:pt x="8" y="168"/>
                      </a:lnTo>
                      <a:lnTo>
                        <a:pt x="2" y="154"/>
                      </a:lnTo>
                      <a:lnTo>
                        <a:pt x="0" y="148"/>
                      </a:lnTo>
                      <a:lnTo>
                        <a:pt x="0" y="144"/>
                      </a:lnTo>
                      <a:lnTo>
                        <a:pt x="2" y="140"/>
                      </a:lnTo>
                      <a:lnTo>
                        <a:pt x="6" y="136"/>
                      </a:lnTo>
                      <a:lnTo>
                        <a:pt x="14" y="128"/>
                      </a:lnTo>
                      <a:lnTo>
                        <a:pt x="18" y="120"/>
                      </a:lnTo>
                      <a:lnTo>
                        <a:pt x="18" y="116"/>
                      </a:lnTo>
                      <a:lnTo>
                        <a:pt x="18" y="112"/>
                      </a:lnTo>
                      <a:lnTo>
                        <a:pt x="16" y="98"/>
                      </a:lnTo>
                      <a:lnTo>
                        <a:pt x="16" y="88"/>
                      </a:lnTo>
                      <a:lnTo>
                        <a:pt x="16" y="80"/>
                      </a:lnTo>
                      <a:lnTo>
                        <a:pt x="20" y="66"/>
                      </a:lnTo>
                      <a:lnTo>
                        <a:pt x="22" y="56"/>
                      </a:lnTo>
                      <a:lnTo>
                        <a:pt x="20" y="44"/>
                      </a:lnTo>
                      <a:lnTo>
                        <a:pt x="20" y="36"/>
                      </a:lnTo>
                      <a:lnTo>
                        <a:pt x="20" y="28"/>
                      </a:lnTo>
                      <a:lnTo>
                        <a:pt x="20" y="24"/>
                      </a:lnTo>
                      <a:lnTo>
                        <a:pt x="24" y="18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30" y="2"/>
                      </a:lnTo>
                      <a:lnTo>
                        <a:pt x="32" y="0"/>
                      </a:lnTo>
                      <a:lnTo>
                        <a:pt x="34" y="0"/>
                      </a:lnTo>
                      <a:lnTo>
                        <a:pt x="34" y="6"/>
                      </a:lnTo>
                      <a:lnTo>
                        <a:pt x="34" y="22"/>
                      </a:lnTo>
                      <a:lnTo>
                        <a:pt x="32" y="46"/>
                      </a:lnTo>
                      <a:lnTo>
                        <a:pt x="32" y="60"/>
                      </a:lnTo>
                      <a:lnTo>
                        <a:pt x="30" y="68"/>
                      </a:lnTo>
                      <a:lnTo>
                        <a:pt x="34" y="70"/>
                      </a:lnTo>
                      <a:lnTo>
                        <a:pt x="40" y="70"/>
                      </a:lnTo>
                      <a:lnTo>
                        <a:pt x="50" y="68"/>
                      </a:lnTo>
                      <a:lnTo>
                        <a:pt x="54" y="66"/>
                      </a:lnTo>
                      <a:lnTo>
                        <a:pt x="56" y="64"/>
                      </a:lnTo>
                      <a:lnTo>
                        <a:pt x="56" y="60"/>
                      </a:lnTo>
                      <a:lnTo>
                        <a:pt x="60" y="74"/>
                      </a:lnTo>
                      <a:lnTo>
                        <a:pt x="62" y="88"/>
                      </a:lnTo>
                      <a:lnTo>
                        <a:pt x="62" y="94"/>
                      </a:lnTo>
                      <a:lnTo>
                        <a:pt x="60" y="98"/>
                      </a:lnTo>
                      <a:lnTo>
                        <a:pt x="54" y="118"/>
                      </a:lnTo>
                      <a:lnTo>
                        <a:pt x="54" y="128"/>
                      </a:lnTo>
                      <a:lnTo>
                        <a:pt x="52" y="136"/>
                      </a:lnTo>
                      <a:lnTo>
                        <a:pt x="54" y="144"/>
                      </a:lnTo>
                      <a:lnTo>
                        <a:pt x="56" y="150"/>
                      </a:lnTo>
                      <a:lnTo>
                        <a:pt x="58" y="156"/>
                      </a:lnTo>
                      <a:lnTo>
                        <a:pt x="58" y="164"/>
                      </a:lnTo>
                      <a:lnTo>
                        <a:pt x="56" y="172"/>
                      </a:lnTo>
                      <a:lnTo>
                        <a:pt x="58" y="180"/>
                      </a:lnTo>
                      <a:lnTo>
                        <a:pt x="60" y="186"/>
                      </a:lnTo>
                      <a:lnTo>
                        <a:pt x="60" y="194"/>
                      </a:lnTo>
                      <a:lnTo>
                        <a:pt x="58" y="202"/>
                      </a:lnTo>
                      <a:lnTo>
                        <a:pt x="56" y="204"/>
                      </a:lnTo>
                      <a:lnTo>
                        <a:pt x="52" y="204"/>
                      </a:lnTo>
                      <a:lnTo>
                        <a:pt x="48" y="200"/>
                      </a:lnTo>
                      <a:lnTo>
                        <a:pt x="44" y="196"/>
                      </a:lnTo>
                      <a:lnTo>
                        <a:pt x="40" y="194"/>
                      </a:lnTo>
                      <a:lnTo>
                        <a:pt x="36" y="192"/>
                      </a:lnTo>
                      <a:lnTo>
                        <a:pt x="30" y="192"/>
                      </a:lnTo>
                      <a:lnTo>
                        <a:pt x="24" y="188"/>
                      </a:lnTo>
                      <a:lnTo>
                        <a:pt x="18" y="184"/>
                      </a:lnTo>
                      <a:close/>
                    </a:path>
                  </a:pathLst>
                </a:custGeom>
                <a:solidFill>
                  <a:srgbClr val="20391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0" name="AutoShape 41">
                  <a:extLst>
                    <a:ext uri="{FF2B5EF4-FFF2-40B4-BE49-F238E27FC236}">
                      <a16:creationId xmlns:a16="http://schemas.microsoft.com/office/drawing/2014/main" id="{8608761E-52A7-F30D-8A8E-02A83AD8D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1" y="8644"/>
                  <a:ext cx="69" cy="299"/>
                </a:xfrm>
                <a:custGeom>
                  <a:avLst/>
                  <a:gdLst>
                    <a:gd name="T0" fmla="*/ 60 w 80"/>
                    <a:gd name="T1" fmla="*/ 240 h 300"/>
                    <a:gd name="T2" fmla="*/ 48 w 80"/>
                    <a:gd name="T3" fmla="*/ 290 h 300"/>
                    <a:gd name="T4" fmla="*/ 18 w 80"/>
                    <a:gd name="T5" fmla="*/ 218 h 300"/>
                    <a:gd name="T6" fmla="*/ 20 w 80"/>
                    <a:gd name="T7" fmla="*/ 204 h 300"/>
                    <a:gd name="T8" fmla="*/ 24 w 80"/>
                    <a:gd name="T9" fmla="*/ 234 h 300"/>
                    <a:gd name="T10" fmla="*/ 36 w 80"/>
                    <a:gd name="T11" fmla="*/ 214 h 300"/>
                    <a:gd name="T12" fmla="*/ 12 w 80"/>
                    <a:gd name="T13" fmla="*/ 166 h 300"/>
                    <a:gd name="T14" fmla="*/ 20 w 80"/>
                    <a:gd name="T15" fmla="*/ 174 h 300"/>
                    <a:gd name="T16" fmla="*/ 26 w 80"/>
                    <a:gd name="T17" fmla="*/ 182 h 300"/>
                    <a:gd name="T18" fmla="*/ 26 w 80"/>
                    <a:gd name="T19" fmla="*/ 194 h 300"/>
                    <a:gd name="T20" fmla="*/ 38 w 80"/>
                    <a:gd name="T21" fmla="*/ 218 h 300"/>
                    <a:gd name="T22" fmla="*/ 38 w 80"/>
                    <a:gd name="T23" fmla="*/ 262 h 300"/>
                    <a:gd name="T24" fmla="*/ 32 w 80"/>
                    <a:gd name="T25" fmla="*/ 162 h 300"/>
                    <a:gd name="T26" fmla="*/ 24 w 80"/>
                    <a:gd name="T27" fmla="*/ 150 h 300"/>
                    <a:gd name="T28" fmla="*/ 30 w 80"/>
                    <a:gd name="T29" fmla="*/ 158 h 300"/>
                    <a:gd name="T30" fmla="*/ 40 w 80"/>
                    <a:gd name="T31" fmla="*/ 156 h 300"/>
                    <a:gd name="T32" fmla="*/ 26 w 80"/>
                    <a:gd name="T33" fmla="*/ 126 h 300"/>
                    <a:gd name="T34" fmla="*/ 20 w 80"/>
                    <a:gd name="T35" fmla="*/ 114 h 300"/>
                    <a:gd name="T36" fmla="*/ 18 w 80"/>
                    <a:gd name="T37" fmla="*/ 104 h 300"/>
                    <a:gd name="T38" fmla="*/ 24 w 80"/>
                    <a:gd name="T39" fmla="*/ 100 h 300"/>
                    <a:gd name="T40" fmla="*/ 28 w 80"/>
                    <a:gd name="T41" fmla="*/ 140 h 300"/>
                    <a:gd name="T42" fmla="*/ 40 w 80"/>
                    <a:gd name="T43" fmla="*/ 116 h 300"/>
                    <a:gd name="T44" fmla="*/ 36 w 80"/>
                    <a:gd name="T45" fmla="*/ 80 h 300"/>
                    <a:gd name="T46" fmla="*/ 34 w 80"/>
                    <a:gd name="T47" fmla="*/ 66 h 300"/>
                    <a:gd name="T48" fmla="*/ 40 w 80"/>
                    <a:gd name="T49" fmla="*/ 74 h 300"/>
                    <a:gd name="T50" fmla="*/ 44 w 80"/>
                    <a:gd name="T51" fmla="*/ 86 h 300"/>
                    <a:gd name="T52" fmla="*/ 50 w 80"/>
                    <a:gd name="T53" fmla="*/ 154 h 300"/>
                    <a:gd name="T54" fmla="*/ 50 w 80"/>
                    <a:gd name="T55" fmla="*/ 108 h 300"/>
                    <a:gd name="T56" fmla="*/ 56 w 80"/>
                    <a:gd name="T57" fmla="*/ 102 h 300"/>
                    <a:gd name="T58" fmla="*/ 58 w 80"/>
                    <a:gd name="T59" fmla="*/ 90 h 300"/>
                    <a:gd name="T60" fmla="*/ 64 w 80"/>
                    <a:gd name="T61" fmla="*/ 84 h 300"/>
                    <a:gd name="T62" fmla="*/ 70 w 80"/>
                    <a:gd name="T63" fmla="*/ 76 h 300"/>
                    <a:gd name="T64" fmla="*/ 50 w 80"/>
                    <a:gd name="T65" fmla="*/ 114 h 300"/>
                    <a:gd name="T66" fmla="*/ 58 w 80"/>
                    <a:gd name="T67" fmla="*/ 122 h 300"/>
                    <a:gd name="T68" fmla="*/ 80 w 80"/>
                    <a:gd name="T69" fmla="*/ 92 h 300"/>
                    <a:gd name="T70" fmla="*/ 46 w 80"/>
                    <a:gd name="T71" fmla="*/ 180 h 300"/>
                    <a:gd name="T72" fmla="*/ 62 w 80"/>
                    <a:gd name="T73" fmla="*/ 234 h 300"/>
                    <a:gd name="T74" fmla="*/ 58 w 80"/>
                    <a:gd name="T75" fmla="*/ 224 h 300"/>
                    <a:gd name="T76" fmla="*/ 54 w 80"/>
                    <a:gd name="T77" fmla="*/ 208 h 300"/>
                    <a:gd name="T78" fmla="*/ 60 w 80"/>
                    <a:gd name="T79" fmla="*/ 228 h 300"/>
                    <a:gd name="T80" fmla="*/ 64 w 80"/>
                    <a:gd name="T81" fmla="*/ 182 h 300"/>
                    <a:gd name="T82" fmla="*/ 68 w 80"/>
                    <a:gd name="T83" fmla="*/ 194 h 300"/>
                    <a:gd name="T84" fmla="*/ 70 w 80"/>
                    <a:gd name="T85" fmla="*/ 204 h 300"/>
                    <a:gd name="T86" fmla="*/ 64 w 80"/>
                    <a:gd name="T87" fmla="*/ 216 h 300"/>
                    <a:gd name="T88" fmla="*/ 14 w 80"/>
                    <a:gd name="T89" fmla="*/ 56 h 300"/>
                    <a:gd name="T90" fmla="*/ 22 w 80"/>
                    <a:gd name="T91" fmla="*/ 70 h 300"/>
                    <a:gd name="T92" fmla="*/ 14 w 80"/>
                    <a:gd name="T93" fmla="*/ 36 h 300"/>
                    <a:gd name="T94" fmla="*/ 10 w 80"/>
                    <a:gd name="T95" fmla="*/ 42 h 300"/>
                    <a:gd name="T96" fmla="*/ 14 w 80"/>
                    <a:gd name="T97" fmla="*/ 50 h 300"/>
                    <a:gd name="T98" fmla="*/ 38 w 80"/>
                    <a:gd name="T99" fmla="*/ 58 h 300"/>
                    <a:gd name="T100" fmla="*/ 40 w 80"/>
                    <a:gd name="T101" fmla="*/ 66 h 300"/>
                    <a:gd name="T102" fmla="*/ 38 w 80"/>
                    <a:gd name="T103" fmla="*/ 38 h 300"/>
                    <a:gd name="T104" fmla="*/ 36 w 80"/>
                    <a:gd name="T105" fmla="*/ 50 h 300"/>
                    <a:gd name="T106" fmla="*/ 20 w 80"/>
                    <a:gd name="T107" fmla="*/ 218 h 300"/>
                    <a:gd name="T108" fmla="*/ 20 w 80"/>
                    <a:gd name="T109" fmla="*/ 218 h 300"/>
                    <a:gd name="T110" fmla="*/ 60 w 80"/>
                    <a:gd name="T111" fmla="*/ 28 h 300"/>
                    <a:gd name="T112" fmla="*/ 60 w 80"/>
                    <a:gd name="T113" fmla="*/ 2 h 300"/>
                    <a:gd name="T114" fmla="*/ 68 w 80"/>
                    <a:gd name="T115" fmla="*/ 8 h 300"/>
                    <a:gd name="T116" fmla="*/ 62 w 80"/>
                    <a:gd name="T117" fmla="*/ 26 h 300"/>
                    <a:gd name="T118" fmla="*/ 0 w 80"/>
                    <a:gd name="T119" fmla="*/ 0 h 300"/>
                    <a:gd name="T120" fmla="*/ 80 w 80"/>
                    <a:gd name="T121" fmla="*/ 30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T118" t="T119" r="T120" b="T121"/>
                  <a:pathLst>
                    <a:path w="80" h="300">
                      <a:moveTo>
                        <a:pt x="64" y="216"/>
                      </a:moveTo>
                      <a:lnTo>
                        <a:pt x="64" y="216"/>
                      </a:lnTo>
                      <a:lnTo>
                        <a:pt x="64" y="224"/>
                      </a:lnTo>
                      <a:lnTo>
                        <a:pt x="64" y="232"/>
                      </a:lnTo>
                      <a:lnTo>
                        <a:pt x="64" y="238"/>
                      </a:lnTo>
                      <a:lnTo>
                        <a:pt x="60" y="240"/>
                      </a:lnTo>
                      <a:lnTo>
                        <a:pt x="58" y="244"/>
                      </a:lnTo>
                      <a:lnTo>
                        <a:pt x="52" y="244"/>
                      </a:lnTo>
                      <a:lnTo>
                        <a:pt x="48" y="252"/>
                      </a:lnTo>
                      <a:lnTo>
                        <a:pt x="46" y="262"/>
                      </a:lnTo>
                      <a:lnTo>
                        <a:pt x="46" y="282"/>
                      </a:lnTo>
                      <a:lnTo>
                        <a:pt x="48" y="290"/>
                      </a:lnTo>
                      <a:lnTo>
                        <a:pt x="48" y="294"/>
                      </a:lnTo>
                      <a:lnTo>
                        <a:pt x="44" y="298"/>
                      </a:lnTo>
                      <a:lnTo>
                        <a:pt x="36" y="300"/>
                      </a:lnTo>
                      <a:lnTo>
                        <a:pt x="30" y="258"/>
                      </a:lnTo>
                      <a:lnTo>
                        <a:pt x="24" y="238"/>
                      </a:lnTo>
                      <a:lnTo>
                        <a:pt x="18" y="218"/>
                      </a:lnTo>
                      <a:lnTo>
                        <a:pt x="16" y="216"/>
                      </a:lnTo>
                      <a:lnTo>
                        <a:pt x="14" y="216"/>
                      </a:lnTo>
                      <a:lnTo>
                        <a:pt x="18" y="216"/>
                      </a:lnTo>
                      <a:lnTo>
                        <a:pt x="20" y="216"/>
                      </a:lnTo>
                      <a:lnTo>
                        <a:pt x="22" y="212"/>
                      </a:lnTo>
                      <a:lnTo>
                        <a:pt x="22" y="208"/>
                      </a:lnTo>
                      <a:lnTo>
                        <a:pt x="20" y="204"/>
                      </a:lnTo>
                      <a:lnTo>
                        <a:pt x="14" y="192"/>
                      </a:lnTo>
                      <a:lnTo>
                        <a:pt x="4" y="182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4" y="190"/>
                      </a:lnTo>
                      <a:lnTo>
                        <a:pt x="14" y="210"/>
                      </a:lnTo>
                      <a:lnTo>
                        <a:pt x="24" y="234"/>
                      </a:lnTo>
                      <a:lnTo>
                        <a:pt x="26" y="238"/>
                      </a:lnTo>
                      <a:lnTo>
                        <a:pt x="28" y="236"/>
                      </a:lnTo>
                      <a:lnTo>
                        <a:pt x="28" y="224"/>
                      </a:lnTo>
                      <a:lnTo>
                        <a:pt x="30" y="220"/>
                      </a:lnTo>
                      <a:lnTo>
                        <a:pt x="34" y="218"/>
                      </a:lnTo>
                      <a:lnTo>
                        <a:pt x="36" y="214"/>
                      </a:lnTo>
                      <a:lnTo>
                        <a:pt x="34" y="210"/>
                      </a:lnTo>
                      <a:lnTo>
                        <a:pt x="28" y="198"/>
                      </a:lnTo>
                      <a:lnTo>
                        <a:pt x="22" y="186"/>
                      </a:lnTo>
                      <a:lnTo>
                        <a:pt x="16" y="176"/>
                      </a:lnTo>
                      <a:lnTo>
                        <a:pt x="10" y="164"/>
                      </a:lnTo>
                      <a:lnTo>
                        <a:pt x="12" y="166"/>
                      </a:lnTo>
                      <a:lnTo>
                        <a:pt x="16" y="168"/>
                      </a:lnTo>
                      <a:lnTo>
                        <a:pt x="14" y="166"/>
                      </a:lnTo>
                      <a:lnTo>
                        <a:pt x="12" y="162"/>
                      </a:lnTo>
                      <a:lnTo>
                        <a:pt x="16" y="168"/>
                      </a:lnTo>
                      <a:lnTo>
                        <a:pt x="20" y="174"/>
                      </a:lnTo>
                      <a:lnTo>
                        <a:pt x="22" y="172"/>
                      </a:lnTo>
                      <a:lnTo>
                        <a:pt x="24" y="170"/>
                      </a:lnTo>
                      <a:lnTo>
                        <a:pt x="22" y="184"/>
                      </a:lnTo>
                      <a:lnTo>
                        <a:pt x="26" y="180"/>
                      </a:lnTo>
                      <a:lnTo>
                        <a:pt x="26" y="182"/>
                      </a:lnTo>
                      <a:lnTo>
                        <a:pt x="24" y="184"/>
                      </a:lnTo>
                      <a:lnTo>
                        <a:pt x="22" y="186"/>
                      </a:lnTo>
                      <a:lnTo>
                        <a:pt x="24" y="190"/>
                      </a:lnTo>
                      <a:lnTo>
                        <a:pt x="26" y="196"/>
                      </a:lnTo>
                      <a:lnTo>
                        <a:pt x="26" y="194"/>
                      </a:lnTo>
                      <a:lnTo>
                        <a:pt x="28" y="194"/>
                      </a:lnTo>
                      <a:lnTo>
                        <a:pt x="32" y="202"/>
                      </a:lnTo>
                      <a:lnTo>
                        <a:pt x="36" y="210"/>
                      </a:lnTo>
                      <a:lnTo>
                        <a:pt x="38" y="214"/>
                      </a:lnTo>
                      <a:lnTo>
                        <a:pt x="38" y="218"/>
                      </a:lnTo>
                      <a:lnTo>
                        <a:pt x="36" y="222"/>
                      </a:lnTo>
                      <a:lnTo>
                        <a:pt x="30" y="224"/>
                      </a:lnTo>
                      <a:lnTo>
                        <a:pt x="30" y="244"/>
                      </a:lnTo>
                      <a:lnTo>
                        <a:pt x="32" y="252"/>
                      </a:lnTo>
                      <a:lnTo>
                        <a:pt x="34" y="256"/>
                      </a:lnTo>
                      <a:lnTo>
                        <a:pt x="38" y="262"/>
                      </a:lnTo>
                      <a:lnTo>
                        <a:pt x="40" y="250"/>
                      </a:lnTo>
                      <a:lnTo>
                        <a:pt x="42" y="240"/>
                      </a:lnTo>
                      <a:lnTo>
                        <a:pt x="38" y="218"/>
                      </a:lnTo>
                      <a:lnTo>
                        <a:pt x="36" y="196"/>
                      </a:lnTo>
                      <a:lnTo>
                        <a:pt x="34" y="186"/>
                      </a:lnTo>
                      <a:lnTo>
                        <a:pt x="36" y="174"/>
                      </a:lnTo>
                      <a:lnTo>
                        <a:pt x="32" y="162"/>
                      </a:lnTo>
                      <a:lnTo>
                        <a:pt x="28" y="156"/>
                      </a:lnTo>
                      <a:lnTo>
                        <a:pt x="22" y="152"/>
                      </a:lnTo>
                      <a:lnTo>
                        <a:pt x="18" y="150"/>
                      </a:lnTo>
                      <a:lnTo>
                        <a:pt x="20" y="152"/>
                      </a:lnTo>
                      <a:lnTo>
                        <a:pt x="24" y="152"/>
                      </a:lnTo>
                      <a:lnTo>
                        <a:pt x="26" y="152"/>
                      </a:lnTo>
                      <a:lnTo>
                        <a:pt x="24" y="150"/>
                      </a:lnTo>
                      <a:lnTo>
                        <a:pt x="22" y="150"/>
                      </a:lnTo>
                      <a:lnTo>
                        <a:pt x="24" y="150"/>
                      </a:lnTo>
                      <a:lnTo>
                        <a:pt x="26" y="152"/>
                      </a:lnTo>
                      <a:lnTo>
                        <a:pt x="28" y="154"/>
                      </a:lnTo>
                      <a:lnTo>
                        <a:pt x="30" y="158"/>
                      </a:lnTo>
                      <a:lnTo>
                        <a:pt x="32" y="156"/>
                      </a:lnTo>
                      <a:lnTo>
                        <a:pt x="34" y="154"/>
                      </a:lnTo>
                      <a:lnTo>
                        <a:pt x="34" y="168"/>
                      </a:lnTo>
                      <a:lnTo>
                        <a:pt x="38" y="164"/>
                      </a:lnTo>
                      <a:lnTo>
                        <a:pt x="40" y="160"/>
                      </a:lnTo>
                      <a:lnTo>
                        <a:pt x="40" y="156"/>
                      </a:lnTo>
                      <a:lnTo>
                        <a:pt x="38" y="152"/>
                      </a:lnTo>
                      <a:lnTo>
                        <a:pt x="32" y="150"/>
                      </a:lnTo>
                      <a:lnTo>
                        <a:pt x="28" y="148"/>
                      </a:lnTo>
                      <a:lnTo>
                        <a:pt x="26" y="144"/>
                      </a:lnTo>
                      <a:lnTo>
                        <a:pt x="26" y="140"/>
                      </a:lnTo>
                      <a:lnTo>
                        <a:pt x="26" y="132"/>
                      </a:lnTo>
                      <a:lnTo>
                        <a:pt x="26" y="126"/>
                      </a:lnTo>
                      <a:lnTo>
                        <a:pt x="28" y="124"/>
                      </a:lnTo>
                      <a:lnTo>
                        <a:pt x="28" y="122"/>
                      </a:lnTo>
                      <a:lnTo>
                        <a:pt x="26" y="116"/>
                      </a:lnTo>
                      <a:lnTo>
                        <a:pt x="20" y="114"/>
                      </a:lnTo>
                      <a:lnTo>
                        <a:pt x="22" y="114"/>
                      </a:lnTo>
                      <a:lnTo>
                        <a:pt x="26" y="116"/>
                      </a:lnTo>
                      <a:lnTo>
                        <a:pt x="22" y="110"/>
                      </a:lnTo>
                      <a:lnTo>
                        <a:pt x="18" y="104"/>
                      </a:lnTo>
                      <a:lnTo>
                        <a:pt x="24" y="106"/>
                      </a:lnTo>
                      <a:lnTo>
                        <a:pt x="22" y="100"/>
                      </a:lnTo>
                      <a:lnTo>
                        <a:pt x="24" y="94"/>
                      </a:lnTo>
                      <a:lnTo>
                        <a:pt x="24" y="98"/>
                      </a:lnTo>
                      <a:lnTo>
                        <a:pt x="24" y="100"/>
                      </a:lnTo>
                      <a:lnTo>
                        <a:pt x="24" y="96"/>
                      </a:lnTo>
                      <a:lnTo>
                        <a:pt x="26" y="94"/>
                      </a:lnTo>
                      <a:lnTo>
                        <a:pt x="26" y="106"/>
                      </a:lnTo>
                      <a:lnTo>
                        <a:pt x="26" y="118"/>
                      </a:lnTo>
                      <a:lnTo>
                        <a:pt x="28" y="128"/>
                      </a:lnTo>
                      <a:lnTo>
                        <a:pt x="28" y="140"/>
                      </a:lnTo>
                      <a:lnTo>
                        <a:pt x="30" y="144"/>
                      </a:lnTo>
                      <a:lnTo>
                        <a:pt x="32" y="146"/>
                      </a:lnTo>
                      <a:lnTo>
                        <a:pt x="38" y="148"/>
                      </a:lnTo>
                      <a:lnTo>
                        <a:pt x="40" y="150"/>
                      </a:lnTo>
                      <a:lnTo>
                        <a:pt x="42" y="140"/>
                      </a:lnTo>
                      <a:lnTo>
                        <a:pt x="42" y="132"/>
                      </a:lnTo>
                      <a:lnTo>
                        <a:pt x="40" y="116"/>
                      </a:lnTo>
                      <a:lnTo>
                        <a:pt x="30" y="82"/>
                      </a:lnTo>
                      <a:lnTo>
                        <a:pt x="24" y="64"/>
                      </a:lnTo>
                      <a:lnTo>
                        <a:pt x="32" y="84"/>
                      </a:lnTo>
                      <a:lnTo>
                        <a:pt x="32" y="86"/>
                      </a:lnTo>
                      <a:lnTo>
                        <a:pt x="34" y="84"/>
                      </a:lnTo>
                      <a:lnTo>
                        <a:pt x="36" y="80"/>
                      </a:lnTo>
                      <a:lnTo>
                        <a:pt x="38" y="74"/>
                      </a:lnTo>
                      <a:lnTo>
                        <a:pt x="38" y="72"/>
                      </a:lnTo>
                      <a:lnTo>
                        <a:pt x="36" y="72"/>
                      </a:lnTo>
                      <a:lnTo>
                        <a:pt x="34" y="68"/>
                      </a:lnTo>
                      <a:lnTo>
                        <a:pt x="32" y="66"/>
                      </a:lnTo>
                      <a:lnTo>
                        <a:pt x="34" y="66"/>
                      </a:lnTo>
                      <a:lnTo>
                        <a:pt x="32" y="62"/>
                      </a:lnTo>
                      <a:lnTo>
                        <a:pt x="32" y="58"/>
                      </a:lnTo>
                      <a:lnTo>
                        <a:pt x="32" y="60"/>
                      </a:lnTo>
                      <a:lnTo>
                        <a:pt x="32" y="62"/>
                      </a:lnTo>
                      <a:lnTo>
                        <a:pt x="32" y="64"/>
                      </a:lnTo>
                      <a:lnTo>
                        <a:pt x="38" y="70"/>
                      </a:lnTo>
                      <a:lnTo>
                        <a:pt x="40" y="74"/>
                      </a:lnTo>
                      <a:lnTo>
                        <a:pt x="40" y="76"/>
                      </a:lnTo>
                      <a:lnTo>
                        <a:pt x="36" y="80"/>
                      </a:lnTo>
                      <a:lnTo>
                        <a:pt x="36" y="90"/>
                      </a:lnTo>
                      <a:lnTo>
                        <a:pt x="38" y="96"/>
                      </a:lnTo>
                      <a:lnTo>
                        <a:pt x="42" y="100"/>
                      </a:lnTo>
                      <a:lnTo>
                        <a:pt x="44" y="86"/>
                      </a:lnTo>
                      <a:lnTo>
                        <a:pt x="44" y="96"/>
                      </a:lnTo>
                      <a:lnTo>
                        <a:pt x="44" y="120"/>
                      </a:lnTo>
                      <a:lnTo>
                        <a:pt x="44" y="140"/>
                      </a:lnTo>
                      <a:lnTo>
                        <a:pt x="46" y="160"/>
                      </a:lnTo>
                      <a:lnTo>
                        <a:pt x="50" y="154"/>
                      </a:lnTo>
                      <a:lnTo>
                        <a:pt x="50" y="148"/>
                      </a:lnTo>
                      <a:lnTo>
                        <a:pt x="52" y="142"/>
                      </a:lnTo>
                      <a:lnTo>
                        <a:pt x="50" y="138"/>
                      </a:lnTo>
                      <a:lnTo>
                        <a:pt x="48" y="126"/>
                      </a:lnTo>
                      <a:lnTo>
                        <a:pt x="46" y="116"/>
                      </a:lnTo>
                      <a:lnTo>
                        <a:pt x="48" y="112"/>
                      </a:lnTo>
                      <a:lnTo>
                        <a:pt x="50" y="108"/>
                      </a:lnTo>
                      <a:lnTo>
                        <a:pt x="54" y="106"/>
                      </a:lnTo>
                      <a:lnTo>
                        <a:pt x="54" y="102"/>
                      </a:lnTo>
                      <a:lnTo>
                        <a:pt x="56" y="102"/>
                      </a:lnTo>
                      <a:lnTo>
                        <a:pt x="60" y="98"/>
                      </a:lnTo>
                      <a:lnTo>
                        <a:pt x="60" y="94"/>
                      </a:lnTo>
                      <a:lnTo>
                        <a:pt x="58" y="92"/>
                      </a:lnTo>
                      <a:lnTo>
                        <a:pt x="56" y="90"/>
                      </a:lnTo>
                      <a:lnTo>
                        <a:pt x="58" y="90"/>
                      </a:lnTo>
                      <a:lnTo>
                        <a:pt x="60" y="92"/>
                      </a:lnTo>
                      <a:lnTo>
                        <a:pt x="60" y="86"/>
                      </a:lnTo>
                      <a:lnTo>
                        <a:pt x="60" y="80"/>
                      </a:lnTo>
                      <a:lnTo>
                        <a:pt x="62" y="80"/>
                      </a:lnTo>
                      <a:lnTo>
                        <a:pt x="64" y="84"/>
                      </a:lnTo>
                      <a:lnTo>
                        <a:pt x="64" y="80"/>
                      </a:lnTo>
                      <a:lnTo>
                        <a:pt x="66" y="76"/>
                      </a:lnTo>
                      <a:lnTo>
                        <a:pt x="68" y="76"/>
                      </a:lnTo>
                      <a:lnTo>
                        <a:pt x="68" y="78"/>
                      </a:lnTo>
                      <a:lnTo>
                        <a:pt x="68" y="76"/>
                      </a:lnTo>
                      <a:lnTo>
                        <a:pt x="70" y="76"/>
                      </a:lnTo>
                      <a:lnTo>
                        <a:pt x="66" y="80"/>
                      </a:lnTo>
                      <a:lnTo>
                        <a:pt x="62" y="94"/>
                      </a:lnTo>
                      <a:lnTo>
                        <a:pt x="60" y="100"/>
                      </a:lnTo>
                      <a:lnTo>
                        <a:pt x="56" y="104"/>
                      </a:lnTo>
                      <a:lnTo>
                        <a:pt x="50" y="114"/>
                      </a:lnTo>
                      <a:lnTo>
                        <a:pt x="50" y="120"/>
                      </a:lnTo>
                      <a:lnTo>
                        <a:pt x="52" y="126"/>
                      </a:lnTo>
                      <a:lnTo>
                        <a:pt x="54" y="134"/>
                      </a:lnTo>
                      <a:lnTo>
                        <a:pt x="54" y="140"/>
                      </a:lnTo>
                      <a:lnTo>
                        <a:pt x="54" y="136"/>
                      </a:lnTo>
                      <a:lnTo>
                        <a:pt x="58" y="122"/>
                      </a:lnTo>
                      <a:lnTo>
                        <a:pt x="60" y="114"/>
                      </a:lnTo>
                      <a:lnTo>
                        <a:pt x="64" y="104"/>
                      </a:lnTo>
                      <a:lnTo>
                        <a:pt x="70" y="96"/>
                      </a:lnTo>
                      <a:lnTo>
                        <a:pt x="72" y="92"/>
                      </a:lnTo>
                      <a:lnTo>
                        <a:pt x="76" y="90"/>
                      </a:lnTo>
                      <a:lnTo>
                        <a:pt x="80" y="90"/>
                      </a:lnTo>
                      <a:lnTo>
                        <a:pt x="80" y="92"/>
                      </a:lnTo>
                      <a:lnTo>
                        <a:pt x="76" y="102"/>
                      </a:lnTo>
                      <a:lnTo>
                        <a:pt x="68" y="118"/>
                      </a:lnTo>
                      <a:lnTo>
                        <a:pt x="60" y="134"/>
                      </a:lnTo>
                      <a:lnTo>
                        <a:pt x="56" y="148"/>
                      </a:lnTo>
                      <a:lnTo>
                        <a:pt x="52" y="158"/>
                      </a:lnTo>
                      <a:lnTo>
                        <a:pt x="46" y="180"/>
                      </a:lnTo>
                      <a:lnTo>
                        <a:pt x="46" y="200"/>
                      </a:lnTo>
                      <a:lnTo>
                        <a:pt x="46" y="220"/>
                      </a:lnTo>
                      <a:lnTo>
                        <a:pt x="50" y="240"/>
                      </a:lnTo>
                      <a:lnTo>
                        <a:pt x="58" y="238"/>
                      </a:lnTo>
                      <a:lnTo>
                        <a:pt x="60" y="236"/>
                      </a:lnTo>
                      <a:lnTo>
                        <a:pt x="60" y="234"/>
                      </a:lnTo>
                      <a:lnTo>
                        <a:pt x="62" y="234"/>
                      </a:lnTo>
                      <a:lnTo>
                        <a:pt x="60" y="230"/>
                      </a:lnTo>
                      <a:lnTo>
                        <a:pt x="58" y="228"/>
                      </a:lnTo>
                      <a:lnTo>
                        <a:pt x="56" y="228"/>
                      </a:lnTo>
                      <a:lnTo>
                        <a:pt x="58" y="228"/>
                      </a:lnTo>
                      <a:lnTo>
                        <a:pt x="58" y="224"/>
                      </a:lnTo>
                      <a:lnTo>
                        <a:pt x="54" y="220"/>
                      </a:lnTo>
                      <a:lnTo>
                        <a:pt x="52" y="218"/>
                      </a:lnTo>
                      <a:lnTo>
                        <a:pt x="54" y="216"/>
                      </a:lnTo>
                      <a:lnTo>
                        <a:pt x="54" y="212"/>
                      </a:lnTo>
                      <a:lnTo>
                        <a:pt x="54" y="208"/>
                      </a:lnTo>
                      <a:lnTo>
                        <a:pt x="56" y="210"/>
                      </a:lnTo>
                      <a:lnTo>
                        <a:pt x="58" y="212"/>
                      </a:lnTo>
                      <a:lnTo>
                        <a:pt x="58" y="208"/>
                      </a:lnTo>
                      <a:lnTo>
                        <a:pt x="56" y="216"/>
                      </a:lnTo>
                      <a:lnTo>
                        <a:pt x="56" y="222"/>
                      </a:lnTo>
                      <a:lnTo>
                        <a:pt x="58" y="226"/>
                      </a:lnTo>
                      <a:lnTo>
                        <a:pt x="60" y="228"/>
                      </a:lnTo>
                      <a:lnTo>
                        <a:pt x="62" y="230"/>
                      </a:lnTo>
                      <a:lnTo>
                        <a:pt x="62" y="218"/>
                      </a:lnTo>
                      <a:lnTo>
                        <a:pt x="64" y="206"/>
                      </a:lnTo>
                      <a:lnTo>
                        <a:pt x="64" y="194"/>
                      </a:lnTo>
                      <a:lnTo>
                        <a:pt x="64" y="182"/>
                      </a:lnTo>
                      <a:lnTo>
                        <a:pt x="66" y="184"/>
                      </a:lnTo>
                      <a:lnTo>
                        <a:pt x="68" y="188"/>
                      </a:lnTo>
                      <a:lnTo>
                        <a:pt x="66" y="184"/>
                      </a:lnTo>
                      <a:lnTo>
                        <a:pt x="66" y="182"/>
                      </a:lnTo>
                      <a:lnTo>
                        <a:pt x="68" y="188"/>
                      </a:lnTo>
                      <a:lnTo>
                        <a:pt x="68" y="194"/>
                      </a:lnTo>
                      <a:lnTo>
                        <a:pt x="72" y="192"/>
                      </a:lnTo>
                      <a:lnTo>
                        <a:pt x="68" y="198"/>
                      </a:lnTo>
                      <a:lnTo>
                        <a:pt x="64" y="204"/>
                      </a:lnTo>
                      <a:lnTo>
                        <a:pt x="70" y="204"/>
                      </a:lnTo>
                      <a:lnTo>
                        <a:pt x="66" y="206"/>
                      </a:lnTo>
                      <a:lnTo>
                        <a:pt x="64" y="206"/>
                      </a:lnTo>
                      <a:lnTo>
                        <a:pt x="62" y="210"/>
                      </a:lnTo>
                      <a:lnTo>
                        <a:pt x="62" y="216"/>
                      </a:lnTo>
                      <a:lnTo>
                        <a:pt x="64" y="216"/>
                      </a:lnTo>
                      <a:close/>
                      <a:moveTo>
                        <a:pt x="42" y="106"/>
                      </a:moveTo>
                      <a:lnTo>
                        <a:pt x="42" y="104"/>
                      </a:lnTo>
                      <a:lnTo>
                        <a:pt x="40" y="106"/>
                      </a:lnTo>
                      <a:lnTo>
                        <a:pt x="42" y="106"/>
                      </a:lnTo>
                      <a:close/>
                      <a:moveTo>
                        <a:pt x="14" y="56"/>
                      </a:moveTo>
                      <a:lnTo>
                        <a:pt x="14" y="56"/>
                      </a:lnTo>
                      <a:lnTo>
                        <a:pt x="16" y="64"/>
                      </a:lnTo>
                      <a:lnTo>
                        <a:pt x="22" y="72"/>
                      </a:lnTo>
                      <a:lnTo>
                        <a:pt x="22" y="70"/>
                      </a:lnTo>
                      <a:lnTo>
                        <a:pt x="20" y="68"/>
                      </a:lnTo>
                      <a:lnTo>
                        <a:pt x="16" y="68"/>
                      </a:lnTo>
                      <a:lnTo>
                        <a:pt x="14" y="64"/>
                      </a:lnTo>
                      <a:lnTo>
                        <a:pt x="14" y="50"/>
                      </a:lnTo>
                      <a:lnTo>
                        <a:pt x="14" y="44"/>
                      </a:lnTo>
                      <a:lnTo>
                        <a:pt x="14" y="36"/>
                      </a:lnTo>
                      <a:lnTo>
                        <a:pt x="12" y="40"/>
                      </a:lnTo>
                      <a:lnTo>
                        <a:pt x="12" y="36"/>
                      </a:lnTo>
                      <a:lnTo>
                        <a:pt x="12" y="40"/>
                      </a:lnTo>
                      <a:lnTo>
                        <a:pt x="12" y="44"/>
                      </a:lnTo>
                      <a:lnTo>
                        <a:pt x="10" y="42"/>
                      </a:lnTo>
                      <a:lnTo>
                        <a:pt x="14" y="48"/>
                      </a:lnTo>
                      <a:lnTo>
                        <a:pt x="10" y="48"/>
                      </a:lnTo>
                      <a:lnTo>
                        <a:pt x="14" y="50"/>
                      </a:lnTo>
                      <a:lnTo>
                        <a:pt x="14" y="52"/>
                      </a:lnTo>
                      <a:lnTo>
                        <a:pt x="14" y="56"/>
                      </a:lnTo>
                      <a:close/>
                      <a:moveTo>
                        <a:pt x="38" y="58"/>
                      </a:moveTo>
                      <a:lnTo>
                        <a:pt x="38" y="58"/>
                      </a:lnTo>
                      <a:lnTo>
                        <a:pt x="42" y="68"/>
                      </a:lnTo>
                      <a:lnTo>
                        <a:pt x="48" y="76"/>
                      </a:lnTo>
                      <a:lnTo>
                        <a:pt x="46" y="72"/>
                      </a:lnTo>
                      <a:lnTo>
                        <a:pt x="44" y="70"/>
                      </a:lnTo>
                      <a:lnTo>
                        <a:pt x="42" y="70"/>
                      </a:lnTo>
                      <a:lnTo>
                        <a:pt x="40" y="66"/>
                      </a:lnTo>
                      <a:lnTo>
                        <a:pt x="40" y="52"/>
                      </a:lnTo>
                      <a:lnTo>
                        <a:pt x="38" y="38"/>
                      </a:lnTo>
                      <a:lnTo>
                        <a:pt x="38" y="42"/>
                      </a:lnTo>
                      <a:lnTo>
                        <a:pt x="38" y="40"/>
                      </a:lnTo>
                      <a:lnTo>
                        <a:pt x="38" y="38"/>
                      </a:lnTo>
                      <a:lnTo>
                        <a:pt x="36" y="46"/>
                      </a:lnTo>
                      <a:lnTo>
                        <a:pt x="34" y="44"/>
                      </a:lnTo>
                      <a:lnTo>
                        <a:pt x="38" y="52"/>
                      </a:lnTo>
                      <a:lnTo>
                        <a:pt x="36" y="50"/>
                      </a:lnTo>
                      <a:lnTo>
                        <a:pt x="40" y="52"/>
                      </a:lnTo>
                      <a:lnTo>
                        <a:pt x="40" y="56"/>
                      </a:lnTo>
                      <a:lnTo>
                        <a:pt x="40" y="58"/>
                      </a:lnTo>
                      <a:lnTo>
                        <a:pt x="38" y="58"/>
                      </a:lnTo>
                      <a:close/>
                      <a:moveTo>
                        <a:pt x="20" y="218"/>
                      </a:moveTo>
                      <a:lnTo>
                        <a:pt x="20" y="218"/>
                      </a:lnTo>
                      <a:lnTo>
                        <a:pt x="18" y="208"/>
                      </a:lnTo>
                      <a:lnTo>
                        <a:pt x="14" y="196"/>
                      </a:lnTo>
                      <a:lnTo>
                        <a:pt x="14" y="202"/>
                      </a:lnTo>
                      <a:lnTo>
                        <a:pt x="14" y="208"/>
                      </a:lnTo>
                      <a:lnTo>
                        <a:pt x="20" y="218"/>
                      </a:lnTo>
                      <a:close/>
                      <a:moveTo>
                        <a:pt x="36" y="172"/>
                      </a:moveTo>
                      <a:lnTo>
                        <a:pt x="38" y="166"/>
                      </a:lnTo>
                      <a:lnTo>
                        <a:pt x="36" y="168"/>
                      </a:lnTo>
                      <a:lnTo>
                        <a:pt x="36" y="172"/>
                      </a:lnTo>
                      <a:close/>
                      <a:moveTo>
                        <a:pt x="60" y="28"/>
                      </a:moveTo>
                      <a:lnTo>
                        <a:pt x="60" y="28"/>
                      </a:lnTo>
                      <a:lnTo>
                        <a:pt x="60" y="24"/>
                      </a:lnTo>
                      <a:lnTo>
                        <a:pt x="62" y="18"/>
                      </a:lnTo>
                      <a:lnTo>
                        <a:pt x="62" y="8"/>
                      </a:lnTo>
                      <a:lnTo>
                        <a:pt x="62" y="6"/>
                      </a:lnTo>
                      <a:lnTo>
                        <a:pt x="60" y="2"/>
                      </a:lnTo>
                      <a:lnTo>
                        <a:pt x="58" y="0"/>
                      </a:lnTo>
                      <a:lnTo>
                        <a:pt x="60" y="2"/>
                      </a:lnTo>
                      <a:lnTo>
                        <a:pt x="62" y="4"/>
                      </a:lnTo>
                      <a:lnTo>
                        <a:pt x="62" y="0"/>
                      </a:lnTo>
                      <a:lnTo>
                        <a:pt x="64" y="10"/>
                      </a:lnTo>
                      <a:lnTo>
                        <a:pt x="66" y="10"/>
                      </a:lnTo>
                      <a:lnTo>
                        <a:pt x="68" y="8"/>
                      </a:lnTo>
                      <a:lnTo>
                        <a:pt x="62" y="20"/>
                      </a:lnTo>
                      <a:lnTo>
                        <a:pt x="64" y="20"/>
                      </a:lnTo>
                      <a:lnTo>
                        <a:pt x="62" y="22"/>
                      </a:lnTo>
                      <a:lnTo>
                        <a:pt x="60" y="26"/>
                      </a:lnTo>
                      <a:lnTo>
                        <a:pt x="62" y="26"/>
                      </a:lnTo>
                      <a:lnTo>
                        <a:pt x="60" y="28"/>
                      </a:lnTo>
                      <a:close/>
                    </a:path>
                  </a:pathLst>
                </a:custGeom>
                <a:solidFill>
                  <a:srgbClr val="A2703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  <p:sp>
              <p:nvSpPr>
                <p:cNvPr id="101" name="AutoShape 42">
                  <a:extLst>
                    <a:ext uri="{FF2B5EF4-FFF2-40B4-BE49-F238E27FC236}">
                      <a16:creationId xmlns:a16="http://schemas.microsoft.com/office/drawing/2014/main" id="{E45A08FD-739B-FD57-D047-7C2A473F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6" y="8652"/>
                  <a:ext cx="89" cy="220"/>
                </a:xfrm>
                <a:custGeom>
                  <a:avLst/>
                  <a:gdLst>
                    <a:gd name="T0" fmla="*/ 80 w 102"/>
                    <a:gd name="T1" fmla="*/ 124 h 220"/>
                    <a:gd name="T2" fmla="*/ 66 w 102"/>
                    <a:gd name="T3" fmla="*/ 132 h 220"/>
                    <a:gd name="T4" fmla="*/ 66 w 102"/>
                    <a:gd name="T5" fmla="*/ 148 h 220"/>
                    <a:gd name="T6" fmla="*/ 76 w 102"/>
                    <a:gd name="T7" fmla="*/ 164 h 220"/>
                    <a:gd name="T8" fmla="*/ 82 w 102"/>
                    <a:gd name="T9" fmla="*/ 186 h 220"/>
                    <a:gd name="T10" fmla="*/ 72 w 102"/>
                    <a:gd name="T11" fmla="*/ 204 h 220"/>
                    <a:gd name="T12" fmla="*/ 56 w 102"/>
                    <a:gd name="T13" fmla="*/ 214 h 220"/>
                    <a:gd name="T14" fmla="*/ 44 w 102"/>
                    <a:gd name="T15" fmla="*/ 218 h 220"/>
                    <a:gd name="T16" fmla="*/ 40 w 102"/>
                    <a:gd name="T17" fmla="*/ 208 h 220"/>
                    <a:gd name="T18" fmla="*/ 26 w 102"/>
                    <a:gd name="T19" fmla="*/ 210 h 220"/>
                    <a:gd name="T20" fmla="*/ 16 w 102"/>
                    <a:gd name="T21" fmla="*/ 210 h 220"/>
                    <a:gd name="T22" fmla="*/ 4 w 102"/>
                    <a:gd name="T23" fmla="*/ 198 h 220"/>
                    <a:gd name="T24" fmla="*/ 0 w 102"/>
                    <a:gd name="T25" fmla="*/ 154 h 220"/>
                    <a:gd name="T26" fmla="*/ 8 w 102"/>
                    <a:gd name="T27" fmla="*/ 138 h 220"/>
                    <a:gd name="T28" fmla="*/ 16 w 102"/>
                    <a:gd name="T29" fmla="*/ 138 h 220"/>
                    <a:gd name="T30" fmla="*/ 14 w 102"/>
                    <a:gd name="T31" fmla="*/ 126 h 220"/>
                    <a:gd name="T32" fmla="*/ 18 w 102"/>
                    <a:gd name="T33" fmla="*/ 128 h 220"/>
                    <a:gd name="T34" fmla="*/ 32 w 102"/>
                    <a:gd name="T35" fmla="*/ 146 h 220"/>
                    <a:gd name="T36" fmla="*/ 44 w 102"/>
                    <a:gd name="T37" fmla="*/ 136 h 220"/>
                    <a:gd name="T38" fmla="*/ 40 w 102"/>
                    <a:gd name="T39" fmla="*/ 94 h 220"/>
                    <a:gd name="T40" fmla="*/ 30 w 102"/>
                    <a:gd name="T41" fmla="*/ 114 h 220"/>
                    <a:gd name="T42" fmla="*/ 10 w 102"/>
                    <a:gd name="T43" fmla="*/ 110 h 220"/>
                    <a:gd name="T44" fmla="*/ 8 w 102"/>
                    <a:gd name="T45" fmla="*/ 94 h 220"/>
                    <a:gd name="T46" fmla="*/ 16 w 102"/>
                    <a:gd name="T47" fmla="*/ 70 h 220"/>
                    <a:gd name="T48" fmla="*/ 32 w 102"/>
                    <a:gd name="T49" fmla="*/ 74 h 220"/>
                    <a:gd name="T50" fmla="*/ 44 w 102"/>
                    <a:gd name="T51" fmla="*/ 82 h 220"/>
                    <a:gd name="T52" fmla="*/ 46 w 102"/>
                    <a:gd name="T53" fmla="*/ 88 h 220"/>
                    <a:gd name="T54" fmla="*/ 46 w 102"/>
                    <a:gd name="T55" fmla="*/ 78 h 220"/>
                    <a:gd name="T56" fmla="*/ 44 w 102"/>
                    <a:gd name="T57" fmla="*/ 74 h 220"/>
                    <a:gd name="T58" fmla="*/ 42 w 102"/>
                    <a:gd name="T59" fmla="*/ 72 h 220"/>
                    <a:gd name="T60" fmla="*/ 42 w 102"/>
                    <a:gd name="T61" fmla="*/ 54 h 220"/>
                    <a:gd name="T62" fmla="*/ 16 w 102"/>
                    <a:gd name="T63" fmla="*/ 34 h 220"/>
                    <a:gd name="T64" fmla="*/ 26 w 102"/>
                    <a:gd name="T65" fmla="*/ 20 h 220"/>
                    <a:gd name="T66" fmla="*/ 46 w 102"/>
                    <a:gd name="T67" fmla="*/ 4 h 220"/>
                    <a:gd name="T68" fmla="*/ 48 w 102"/>
                    <a:gd name="T69" fmla="*/ 2 h 220"/>
                    <a:gd name="T70" fmla="*/ 50 w 102"/>
                    <a:gd name="T71" fmla="*/ 8 h 220"/>
                    <a:gd name="T72" fmla="*/ 54 w 102"/>
                    <a:gd name="T73" fmla="*/ 6 h 220"/>
                    <a:gd name="T74" fmla="*/ 68 w 102"/>
                    <a:gd name="T75" fmla="*/ 26 h 220"/>
                    <a:gd name="T76" fmla="*/ 62 w 102"/>
                    <a:gd name="T77" fmla="*/ 14 h 220"/>
                    <a:gd name="T78" fmla="*/ 68 w 102"/>
                    <a:gd name="T79" fmla="*/ 12 h 220"/>
                    <a:gd name="T80" fmla="*/ 68 w 102"/>
                    <a:gd name="T81" fmla="*/ 18 h 220"/>
                    <a:gd name="T82" fmla="*/ 86 w 102"/>
                    <a:gd name="T83" fmla="*/ 50 h 220"/>
                    <a:gd name="T84" fmla="*/ 92 w 102"/>
                    <a:gd name="T85" fmla="*/ 52 h 220"/>
                    <a:gd name="T86" fmla="*/ 102 w 102"/>
                    <a:gd name="T87" fmla="*/ 64 h 220"/>
                    <a:gd name="T88" fmla="*/ 92 w 102"/>
                    <a:gd name="T89" fmla="*/ 64 h 220"/>
                    <a:gd name="T90" fmla="*/ 90 w 102"/>
                    <a:gd name="T91" fmla="*/ 74 h 220"/>
                    <a:gd name="T92" fmla="*/ 94 w 102"/>
                    <a:gd name="T93" fmla="*/ 88 h 220"/>
                    <a:gd name="T94" fmla="*/ 80 w 102"/>
                    <a:gd name="T95" fmla="*/ 116 h 220"/>
                    <a:gd name="T96" fmla="*/ 36 w 102"/>
                    <a:gd name="T97" fmla="*/ 148 h 220"/>
                    <a:gd name="T98" fmla="*/ 36 w 102"/>
                    <a:gd name="T99" fmla="*/ 148 h 220"/>
                    <a:gd name="T100" fmla="*/ 18 w 102"/>
                    <a:gd name="T101" fmla="*/ 44 h 220"/>
                    <a:gd name="T102" fmla="*/ 18 w 102"/>
                    <a:gd name="T103" fmla="*/ 46 h 220"/>
                    <a:gd name="T104" fmla="*/ 20 w 102"/>
                    <a:gd name="T105" fmla="*/ 60 h 220"/>
                    <a:gd name="T106" fmla="*/ 26 w 102"/>
                    <a:gd name="T107" fmla="*/ 18 h 220"/>
                    <a:gd name="T108" fmla="*/ 44 w 102"/>
                    <a:gd name="T109" fmla="*/ 204 h 220"/>
                    <a:gd name="T110" fmla="*/ 38 w 102"/>
                    <a:gd name="T111" fmla="*/ 206 h 220"/>
                    <a:gd name="T112" fmla="*/ 0 w 102"/>
                    <a:gd name="T113" fmla="*/ 0 h 220"/>
                    <a:gd name="T114" fmla="*/ 102 w 102"/>
                    <a:gd name="T115" fmla="*/ 22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T112" t="T113" r="T114" b="T115"/>
                  <a:pathLst>
                    <a:path w="102" h="220">
                      <a:moveTo>
                        <a:pt x="80" y="116"/>
                      </a:moveTo>
                      <a:lnTo>
                        <a:pt x="80" y="116"/>
                      </a:lnTo>
                      <a:lnTo>
                        <a:pt x="82" y="118"/>
                      </a:lnTo>
                      <a:lnTo>
                        <a:pt x="82" y="120"/>
                      </a:lnTo>
                      <a:lnTo>
                        <a:pt x="80" y="122"/>
                      </a:lnTo>
                      <a:lnTo>
                        <a:pt x="76" y="122"/>
                      </a:lnTo>
                      <a:lnTo>
                        <a:pt x="80" y="124"/>
                      </a:lnTo>
                      <a:lnTo>
                        <a:pt x="78" y="126"/>
                      </a:lnTo>
                      <a:lnTo>
                        <a:pt x="72" y="130"/>
                      </a:lnTo>
                      <a:lnTo>
                        <a:pt x="74" y="132"/>
                      </a:lnTo>
                      <a:lnTo>
                        <a:pt x="72" y="136"/>
                      </a:lnTo>
                      <a:lnTo>
                        <a:pt x="70" y="136"/>
                      </a:lnTo>
                      <a:lnTo>
                        <a:pt x="68" y="136"/>
                      </a:lnTo>
                      <a:lnTo>
                        <a:pt x="66" y="132"/>
                      </a:lnTo>
                      <a:lnTo>
                        <a:pt x="62" y="134"/>
                      </a:lnTo>
                      <a:lnTo>
                        <a:pt x="64" y="138"/>
                      </a:lnTo>
                      <a:lnTo>
                        <a:pt x="66" y="140"/>
                      </a:lnTo>
                      <a:lnTo>
                        <a:pt x="66" y="144"/>
                      </a:lnTo>
                      <a:lnTo>
                        <a:pt x="66" y="148"/>
                      </a:lnTo>
                      <a:lnTo>
                        <a:pt x="72" y="150"/>
                      </a:lnTo>
                      <a:lnTo>
                        <a:pt x="74" y="150"/>
                      </a:lnTo>
                      <a:lnTo>
                        <a:pt x="74" y="152"/>
                      </a:lnTo>
                      <a:lnTo>
                        <a:pt x="72" y="158"/>
                      </a:lnTo>
                      <a:lnTo>
                        <a:pt x="72" y="164"/>
                      </a:lnTo>
                      <a:lnTo>
                        <a:pt x="76" y="164"/>
                      </a:lnTo>
                      <a:lnTo>
                        <a:pt x="76" y="166"/>
                      </a:lnTo>
                      <a:lnTo>
                        <a:pt x="76" y="172"/>
                      </a:lnTo>
                      <a:lnTo>
                        <a:pt x="76" y="178"/>
                      </a:lnTo>
                      <a:lnTo>
                        <a:pt x="74" y="180"/>
                      </a:lnTo>
                      <a:lnTo>
                        <a:pt x="76" y="178"/>
                      </a:lnTo>
                      <a:lnTo>
                        <a:pt x="80" y="184"/>
                      </a:lnTo>
                      <a:lnTo>
                        <a:pt x="82" y="186"/>
                      </a:lnTo>
                      <a:lnTo>
                        <a:pt x="80" y="196"/>
                      </a:lnTo>
                      <a:lnTo>
                        <a:pt x="78" y="196"/>
                      </a:lnTo>
                      <a:lnTo>
                        <a:pt x="76" y="198"/>
                      </a:lnTo>
                      <a:lnTo>
                        <a:pt x="78" y="198"/>
                      </a:lnTo>
                      <a:lnTo>
                        <a:pt x="76" y="200"/>
                      </a:lnTo>
                      <a:lnTo>
                        <a:pt x="74" y="200"/>
                      </a:lnTo>
                      <a:lnTo>
                        <a:pt x="72" y="204"/>
                      </a:lnTo>
                      <a:lnTo>
                        <a:pt x="60" y="214"/>
                      </a:lnTo>
                      <a:lnTo>
                        <a:pt x="58" y="212"/>
                      </a:lnTo>
                      <a:lnTo>
                        <a:pt x="56" y="214"/>
                      </a:lnTo>
                      <a:lnTo>
                        <a:pt x="60" y="216"/>
                      </a:lnTo>
                      <a:lnTo>
                        <a:pt x="58" y="218"/>
                      </a:lnTo>
                      <a:lnTo>
                        <a:pt x="54" y="218"/>
                      </a:lnTo>
                      <a:lnTo>
                        <a:pt x="54" y="220"/>
                      </a:lnTo>
                      <a:lnTo>
                        <a:pt x="52" y="220"/>
                      </a:lnTo>
                      <a:lnTo>
                        <a:pt x="44" y="218"/>
                      </a:lnTo>
                      <a:lnTo>
                        <a:pt x="42" y="220"/>
                      </a:lnTo>
                      <a:lnTo>
                        <a:pt x="40" y="218"/>
                      </a:lnTo>
                      <a:lnTo>
                        <a:pt x="38" y="218"/>
                      </a:lnTo>
                      <a:lnTo>
                        <a:pt x="42" y="214"/>
                      </a:lnTo>
                      <a:lnTo>
                        <a:pt x="40" y="208"/>
                      </a:lnTo>
                      <a:lnTo>
                        <a:pt x="36" y="212"/>
                      </a:lnTo>
                      <a:lnTo>
                        <a:pt x="34" y="214"/>
                      </a:lnTo>
                      <a:lnTo>
                        <a:pt x="32" y="214"/>
                      </a:lnTo>
                      <a:lnTo>
                        <a:pt x="30" y="212"/>
                      </a:lnTo>
                      <a:lnTo>
                        <a:pt x="28" y="208"/>
                      </a:lnTo>
                      <a:lnTo>
                        <a:pt x="26" y="208"/>
                      </a:lnTo>
                      <a:lnTo>
                        <a:pt x="26" y="210"/>
                      </a:lnTo>
                      <a:lnTo>
                        <a:pt x="24" y="210"/>
                      </a:lnTo>
                      <a:lnTo>
                        <a:pt x="20" y="210"/>
                      </a:lnTo>
                      <a:lnTo>
                        <a:pt x="22" y="210"/>
                      </a:lnTo>
                      <a:lnTo>
                        <a:pt x="18" y="212"/>
                      </a:lnTo>
                      <a:lnTo>
                        <a:pt x="16" y="210"/>
                      </a:lnTo>
                      <a:lnTo>
                        <a:pt x="14" y="212"/>
                      </a:lnTo>
                      <a:lnTo>
                        <a:pt x="12" y="208"/>
                      </a:lnTo>
                      <a:lnTo>
                        <a:pt x="8" y="206"/>
                      </a:lnTo>
                      <a:lnTo>
                        <a:pt x="4" y="202"/>
                      </a:lnTo>
                      <a:lnTo>
                        <a:pt x="4" y="198"/>
                      </a:lnTo>
                      <a:lnTo>
                        <a:pt x="4" y="194"/>
                      </a:lnTo>
                      <a:lnTo>
                        <a:pt x="4" y="186"/>
                      </a:lnTo>
                      <a:lnTo>
                        <a:pt x="4" y="176"/>
                      </a:lnTo>
                      <a:lnTo>
                        <a:pt x="0" y="168"/>
                      </a:lnTo>
                      <a:lnTo>
                        <a:pt x="0" y="160"/>
                      </a:lnTo>
                      <a:lnTo>
                        <a:pt x="0" y="154"/>
                      </a:lnTo>
                      <a:lnTo>
                        <a:pt x="4" y="148"/>
                      </a:lnTo>
                      <a:lnTo>
                        <a:pt x="6" y="148"/>
                      </a:lnTo>
                      <a:lnTo>
                        <a:pt x="6" y="146"/>
                      </a:lnTo>
                      <a:lnTo>
                        <a:pt x="8" y="146"/>
                      </a:lnTo>
                      <a:lnTo>
                        <a:pt x="8" y="140"/>
                      </a:lnTo>
                      <a:lnTo>
                        <a:pt x="8" y="138"/>
                      </a:lnTo>
                      <a:lnTo>
                        <a:pt x="6" y="134"/>
                      </a:lnTo>
                      <a:lnTo>
                        <a:pt x="12" y="134"/>
                      </a:lnTo>
                      <a:lnTo>
                        <a:pt x="14" y="134"/>
                      </a:lnTo>
                      <a:lnTo>
                        <a:pt x="16" y="132"/>
                      </a:lnTo>
                      <a:lnTo>
                        <a:pt x="16" y="136"/>
                      </a:lnTo>
                      <a:lnTo>
                        <a:pt x="16" y="138"/>
                      </a:lnTo>
                      <a:lnTo>
                        <a:pt x="16" y="140"/>
                      </a:lnTo>
                      <a:lnTo>
                        <a:pt x="16" y="142"/>
                      </a:lnTo>
                      <a:lnTo>
                        <a:pt x="24" y="142"/>
                      </a:lnTo>
                      <a:lnTo>
                        <a:pt x="26" y="140"/>
                      </a:lnTo>
                      <a:lnTo>
                        <a:pt x="24" y="136"/>
                      </a:lnTo>
                      <a:lnTo>
                        <a:pt x="22" y="132"/>
                      </a:lnTo>
                      <a:lnTo>
                        <a:pt x="14" y="126"/>
                      </a:lnTo>
                      <a:lnTo>
                        <a:pt x="12" y="124"/>
                      </a:lnTo>
                      <a:lnTo>
                        <a:pt x="14" y="124"/>
                      </a:lnTo>
                      <a:lnTo>
                        <a:pt x="16" y="124"/>
                      </a:lnTo>
                      <a:lnTo>
                        <a:pt x="18" y="126"/>
                      </a:lnTo>
                      <a:lnTo>
                        <a:pt x="16" y="128"/>
                      </a:lnTo>
                      <a:lnTo>
                        <a:pt x="18" y="128"/>
                      </a:lnTo>
                      <a:lnTo>
                        <a:pt x="18" y="126"/>
                      </a:lnTo>
                      <a:lnTo>
                        <a:pt x="22" y="124"/>
                      </a:lnTo>
                      <a:lnTo>
                        <a:pt x="28" y="128"/>
                      </a:lnTo>
                      <a:lnTo>
                        <a:pt x="34" y="136"/>
                      </a:lnTo>
                      <a:lnTo>
                        <a:pt x="34" y="138"/>
                      </a:lnTo>
                      <a:lnTo>
                        <a:pt x="34" y="142"/>
                      </a:lnTo>
                      <a:lnTo>
                        <a:pt x="32" y="146"/>
                      </a:lnTo>
                      <a:lnTo>
                        <a:pt x="32" y="142"/>
                      </a:lnTo>
                      <a:lnTo>
                        <a:pt x="34" y="140"/>
                      </a:lnTo>
                      <a:lnTo>
                        <a:pt x="36" y="138"/>
                      </a:lnTo>
                      <a:lnTo>
                        <a:pt x="36" y="140"/>
                      </a:lnTo>
                      <a:lnTo>
                        <a:pt x="38" y="146"/>
                      </a:lnTo>
                      <a:lnTo>
                        <a:pt x="40" y="142"/>
                      </a:lnTo>
                      <a:lnTo>
                        <a:pt x="44" y="136"/>
                      </a:lnTo>
                      <a:lnTo>
                        <a:pt x="46" y="126"/>
                      </a:lnTo>
                      <a:lnTo>
                        <a:pt x="46" y="116"/>
                      </a:lnTo>
                      <a:lnTo>
                        <a:pt x="46" y="100"/>
                      </a:lnTo>
                      <a:lnTo>
                        <a:pt x="44" y="96"/>
                      </a:lnTo>
                      <a:lnTo>
                        <a:pt x="42" y="94"/>
                      </a:lnTo>
                      <a:lnTo>
                        <a:pt x="40" y="94"/>
                      </a:lnTo>
                      <a:lnTo>
                        <a:pt x="42" y="100"/>
                      </a:lnTo>
                      <a:lnTo>
                        <a:pt x="40" y="104"/>
                      </a:lnTo>
                      <a:lnTo>
                        <a:pt x="40" y="106"/>
                      </a:lnTo>
                      <a:lnTo>
                        <a:pt x="38" y="108"/>
                      </a:lnTo>
                      <a:lnTo>
                        <a:pt x="32" y="108"/>
                      </a:lnTo>
                      <a:lnTo>
                        <a:pt x="30" y="108"/>
                      </a:lnTo>
                      <a:lnTo>
                        <a:pt x="30" y="114"/>
                      </a:lnTo>
                      <a:lnTo>
                        <a:pt x="30" y="116"/>
                      </a:lnTo>
                      <a:lnTo>
                        <a:pt x="28" y="118"/>
                      </a:lnTo>
                      <a:lnTo>
                        <a:pt x="24" y="116"/>
                      </a:lnTo>
                      <a:lnTo>
                        <a:pt x="20" y="112"/>
                      </a:lnTo>
                      <a:lnTo>
                        <a:pt x="16" y="108"/>
                      </a:lnTo>
                      <a:lnTo>
                        <a:pt x="12" y="110"/>
                      </a:lnTo>
                      <a:lnTo>
                        <a:pt x="10" y="110"/>
                      </a:lnTo>
                      <a:lnTo>
                        <a:pt x="8" y="106"/>
                      </a:lnTo>
                      <a:lnTo>
                        <a:pt x="8" y="100"/>
                      </a:lnTo>
                      <a:lnTo>
                        <a:pt x="6" y="98"/>
                      </a:lnTo>
                      <a:lnTo>
                        <a:pt x="4" y="96"/>
                      </a:lnTo>
                      <a:lnTo>
                        <a:pt x="8" y="96"/>
                      </a:lnTo>
                      <a:lnTo>
                        <a:pt x="10" y="96"/>
                      </a:lnTo>
                      <a:lnTo>
                        <a:pt x="8" y="94"/>
                      </a:lnTo>
                      <a:lnTo>
                        <a:pt x="6" y="90"/>
                      </a:lnTo>
                      <a:lnTo>
                        <a:pt x="6" y="84"/>
                      </a:lnTo>
                      <a:lnTo>
                        <a:pt x="8" y="72"/>
                      </a:lnTo>
                      <a:lnTo>
                        <a:pt x="16" y="74"/>
                      </a:lnTo>
                      <a:lnTo>
                        <a:pt x="16" y="70"/>
                      </a:lnTo>
                      <a:lnTo>
                        <a:pt x="20" y="64"/>
                      </a:lnTo>
                      <a:lnTo>
                        <a:pt x="22" y="64"/>
                      </a:lnTo>
                      <a:lnTo>
                        <a:pt x="24" y="64"/>
                      </a:lnTo>
                      <a:lnTo>
                        <a:pt x="26" y="66"/>
                      </a:lnTo>
                      <a:lnTo>
                        <a:pt x="28" y="70"/>
                      </a:lnTo>
                      <a:lnTo>
                        <a:pt x="28" y="72"/>
                      </a:lnTo>
                      <a:lnTo>
                        <a:pt x="32" y="74"/>
                      </a:lnTo>
                      <a:lnTo>
                        <a:pt x="34" y="76"/>
                      </a:lnTo>
                      <a:lnTo>
                        <a:pt x="38" y="74"/>
                      </a:lnTo>
                      <a:lnTo>
                        <a:pt x="38" y="78"/>
                      </a:lnTo>
                      <a:lnTo>
                        <a:pt x="38" y="82"/>
                      </a:lnTo>
                      <a:lnTo>
                        <a:pt x="42" y="82"/>
                      </a:lnTo>
                      <a:lnTo>
                        <a:pt x="44" y="82"/>
                      </a:lnTo>
                      <a:lnTo>
                        <a:pt x="42" y="86"/>
                      </a:lnTo>
                      <a:lnTo>
                        <a:pt x="40" y="90"/>
                      </a:lnTo>
                      <a:lnTo>
                        <a:pt x="40" y="92"/>
                      </a:lnTo>
                      <a:lnTo>
                        <a:pt x="42" y="92"/>
                      </a:lnTo>
                      <a:lnTo>
                        <a:pt x="44" y="88"/>
                      </a:lnTo>
                      <a:lnTo>
                        <a:pt x="46" y="88"/>
                      </a:lnTo>
                      <a:lnTo>
                        <a:pt x="46" y="82"/>
                      </a:lnTo>
                      <a:lnTo>
                        <a:pt x="46" y="80"/>
                      </a:lnTo>
                      <a:lnTo>
                        <a:pt x="46" y="78"/>
                      </a:lnTo>
                      <a:lnTo>
                        <a:pt x="48" y="78"/>
                      </a:lnTo>
                      <a:lnTo>
                        <a:pt x="46" y="78"/>
                      </a:lnTo>
                      <a:lnTo>
                        <a:pt x="46" y="76"/>
                      </a:lnTo>
                      <a:lnTo>
                        <a:pt x="48" y="76"/>
                      </a:lnTo>
                      <a:lnTo>
                        <a:pt x="44" y="76"/>
                      </a:lnTo>
                      <a:lnTo>
                        <a:pt x="44" y="74"/>
                      </a:lnTo>
                      <a:lnTo>
                        <a:pt x="42" y="74"/>
                      </a:lnTo>
                      <a:lnTo>
                        <a:pt x="42" y="72"/>
                      </a:lnTo>
                      <a:lnTo>
                        <a:pt x="44" y="72"/>
                      </a:lnTo>
                      <a:lnTo>
                        <a:pt x="42" y="72"/>
                      </a:lnTo>
                      <a:lnTo>
                        <a:pt x="44" y="64"/>
                      </a:lnTo>
                      <a:lnTo>
                        <a:pt x="44" y="62"/>
                      </a:lnTo>
                      <a:lnTo>
                        <a:pt x="44" y="64"/>
                      </a:lnTo>
                      <a:lnTo>
                        <a:pt x="44" y="56"/>
                      </a:lnTo>
                      <a:lnTo>
                        <a:pt x="42" y="54"/>
                      </a:lnTo>
                      <a:lnTo>
                        <a:pt x="38" y="50"/>
                      </a:lnTo>
                      <a:lnTo>
                        <a:pt x="32" y="52"/>
                      </a:lnTo>
                      <a:lnTo>
                        <a:pt x="26" y="52"/>
                      </a:lnTo>
                      <a:lnTo>
                        <a:pt x="18" y="50"/>
                      </a:lnTo>
                      <a:lnTo>
                        <a:pt x="16" y="40"/>
                      </a:lnTo>
                      <a:lnTo>
                        <a:pt x="16" y="34"/>
                      </a:lnTo>
                      <a:lnTo>
                        <a:pt x="18" y="30"/>
                      </a:lnTo>
                      <a:lnTo>
                        <a:pt x="12" y="26"/>
                      </a:lnTo>
                      <a:lnTo>
                        <a:pt x="14" y="26"/>
                      </a:lnTo>
                      <a:lnTo>
                        <a:pt x="18" y="24"/>
                      </a:lnTo>
                      <a:lnTo>
                        <a:pt x="20" y="24"/>
                      </a:lnTo>
                      <a:lnTo>
                        <a:pt x="26" y="20"/>
                      </a:lnTo>
                      <a:lnTo>
                        <a:pt x="30" y="14"/>
                      </a:lnTo>
                      <a:lnTo>
                        <a:pt x="32" y="10"/>
                      </a:lnTo>
                      <a:lnTo>
                        <a:pt x="34" y="10"/>
                      </a:lnTo>
                      <a:lnTo>
                        <a:pt x="36" y="8"/>
                      </a:lnTo>
                      <a:lnTo>
                        <a:pt x="42" y="8"/>
                      </a:lnTo>
                      <a:lnTo>
                        <a:pt x="46" y="6"/>
                      </a:lnTo>
                      <a:lnTo>
                        <a:pt x="46" y="4"/>
                      </a:lnTo>
                      <a:lnTo>
                        <a:pt x="46" y="0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48" y="4"/>
                      </a:lnTo>
                      <a:lnTo>
                        <a:pt x="48" y="2"/>
                      </a:lnTo>
                      <a:lnTo>
                        <a:pt x="50" y="8"/>
                      </a:lnTo>
                      <a:lnTo>
                        <a:pt x="50" y="6"/>
                      </a:lnTo>
                      <a:lnTo>
                        <a:pt x="50" y="8"/>
                      </a:lnTo>
                      <a:lnTo>
                        <a:pt x="52" y="6"/>
                      </a:lnTo>
                      <a:lnTo>
                        <a:pt x="52" y="4"/>
                      </a:lnTo>
                      <a:lnTo>
                        <a:pt x="54" y="6"/>
                      </a:lnTo>
                      <a:lnTo>
                        <a:pt x="62" y="10"/>
                      </a:lnTo>
                      <a:lnTo>
                        <a:pt x="58" y="14"/>
                      </a:lnTo>
                      <a:lnTo>
                        <a:pt x="58" y="16"/>
                      </a:lnTo>
                      <a:lnTo>
                        <a:pt x="58" y="22"/>
                      </a:lnTo>
                      <a:lnTo>
                        <a:pt x="62" y="26"/>
                      </a:lnTo>
                      <a:lnTo>
                        <a:pt x="66" y="28"/>
                      </a:lnTo>
                      <a:lnTo>
                        <a:pt x="68" y="26"/>
                      </a:lnTo>
                      <a:lnTo>
                        <a:pt x="66" y="20"/>
                      </a:lnTo>
                      <a:lnTo>
                        <a:pt x="64" y="16"/>
                      </a:lnTo>
                      <a:lnTo>
                        <a:pt x="60" y="16"/>
                      </a:lnTo>
                      <a:lnTo>
                        <a:pt x="62" y="14"/>
                      </a:lnTo>
                      <a:lnTo>
                        <a:pt x="66" y="12"/>
                      </a:lnTo>
                      <a:lnTo>
                        <a:pt x="62" y="10"/>
                      </a:lnTo>
                      <a:lnTo>
                        <a:pt x="66" y="10"/>
                      </a:lnTo>
                      <a:lnTo>
                        <a:pt x="68" y="10"/>
                      </a:lnTo>
                      <a:lnTo>
                        <a:pt x="68" y="12"/>
                      </a:lnTo>
                      <a:lnTo>
                        <a:pt x="70" y="14"/>
                      </a:lnTo>
                      <a:lnTo>
                        <a:pt x="70" y="16"/>
                      </a:lnTo>
                      <a:lnTo>
                        <a:pt x="68" y="18"/>
                      </a:lnTo>
                      <a:lnTo>
                        <a:pt x="70" y="16"/>
                      </a:lnTo>
                      <a:lnTo>
                        <a:pt x="80" y="26"/>
                      </a:lnTo>
                      <a:lnTo>
                        <a:pt x="88" y="30"/>
                      </a:lnTo>
                      <a:lnTo>
                        <a:pt x="90" y="34"/>
                      </a:lnTo>
                      <a:lnTo>
                        <a:pt x="90" y="38"/>
                      </a:lnTo>
                      <a:lnTo>
                        <a:pt x="86" y="50"/>
                      </a:lnTo>
                      <a:lnTo>
                        <a:pt x="86" y="52"/>
                      </a:lnTo>
                      <a:lnTo>
                        <a:pt x="90" y="52"/>
                      </a:lnTo>
                      <a:lnTo>
                        <a:pt x="92" y="52"/>
                      </a:lnTo>
                      <a:lnTo>
                        <a:pt x="98" y="60"/>
                      </a:lnTo>
                      <a:lnTo>
                        <a:pt x="100" y="62"/>
                      </a:lnTo>
                      <a:lnTo>
                        <a:pt x="102" y="64"/>
                      </a:lnTo>
                      <a:lnTo>
                        <a:pt x="102" y="66"/>
                      </a:lnTo>
                      <a:lnTo>
                        <a:pt x="98" y="72"/>
                      </a:lnTo>
                      <a:lnTo>
                        <a:pt x="94" y="72"/>
                      </a:lnTo>
                      <a:lnTo>
                        <a:pt x="94" y="66"/>
                      </a:lnTo>
                      <a:lnTo>
                        <a:pt x="92" y="64"/>
                      </a:lnTo>
                      <a:lnTo>
                        <a:pt x="90" y="62"/>
                      </a:lnTo>
                      <a:lnTo>
                        <a:pt x="88" y="62"/>
                      </a:lnTo>
                      <a:lnTo>
                        <a:pt x="86" y="64"/>
                      </a:lnTo>
                      <a:lnTo>
                        <a:pt x="84" y="66"/>
                      </a:lnTo>
                      <a:lnTo>
                        <a:pt x="86" y="70"/>
                      </a:lnTo>
                      <a:lnTo>
                        <a:pt x="88" y="74"/>
                      </a:lnTo>
                      <a:lnTo>
                        <a:pt x="90" y="74"/>
                      </a:lnTo>
                      <a:lnTo>
                        <a:pt x="88" y="76"/>
                      </a:lnTo>
                      <a:lnTo>
                        <a:pt x="90" y="76"/>
                      </a:lnTo>
                      <a:lnTo>
                        <a:pt x="88" y="76"/>
                      </a:lnTo>
                      <a:lnTo>
                        <a:pt x="94" y="82"/>
                      </a:lnTo>
                      <a:lnTo>
                        <a:pt x="94" y="88"/>
                      </a:lnTo>
                      <a:lnTo>
                        <a:pt x="92" y="90"/>
                      </a:lnTo>
                      <a:lnTo>
                        <a:pt x="88" y="96"/>
                      </a:lnTo>
                      <a:lnTo>
                        <a:pt x="82" y="104"/>
                      </a:lnTo>
                      <a:lnTo>
                        <a:pt x="78" y="110"/>
                      </a:lnTo>
                      <a:lnTo>
                        <a:pt x="78" y="114"/>
                      </a:lnTo>
                      <a:lnTo>
                        <a:pt x="80" y="116"/>
                      </a:lnTo>
                      <a:close/>
                      <a:moveTo>
                        <a:pt x="42" y="148"/>
                      </a:moveTo>
                      <a:lnTo>
                        <a:pt x="42" y="148"/>
                      </a:lnTo>
                      <a:lnTo>
                        <a:pt x="40" y="146"/>
                      </a:lnTo>
                      <a:lnTo>
                        <a:pt x="38" y="146"/>
                      </a:lnTo>
                      <a:lnTo>
                        <a:pt x="36" y="148"/>
                      </a:lnTo>
                      <a:lnTo>
                        <a:pt x="42" y="150"/>
                      </a:lnTo>
                      <a:lnTo>
                        <a:pt x="42" y="148"/>
                      </a:lnTo>
                      <a:close/>
                      <a:moveTo>
                        <a:pt x="36" y="148"/>
                      </a:moveTo>
                      <a:lnTo>
                        <a:pt x="36" y="148"/>
                      </a:lnTo>
                      <a:lnTo>
                        <a:pt x="36" y="150"/>
                      </a:lnTo>
                      <a:lnTo>
                        <a:pt x="36" y="148"/>
                      </a:lnTo>
                      <a:close/>
                      <a:moveTo>
                        <a:pt x="92" y="84"/>
                      </a:moveTo>
                      <a:lnTo>
                        <a:pt x="92" y="84"/>
                      </a:lnTo>
                      <a:lnTo>
                        <a:pt x="92" y="86"/>
                      </a:lnTo>
                      <a:lnTo>
                        <a:pt x="92" y="84"/>
                      </a:lnTo>
                      <a:close/>
                      <a:moveTo>
                        <a:pt x="18" y="44"/>
                      </a:moveTo>
                      <a:lnTo>
                        <a:pt x="18" y="44"/>
                      </a:lnTo>
                      <a:lnTo>
                        <a:pt x="14" y="42"/>
                      </a:lnTo>
                      <a:lnTo>
                        <a:pt x="12" y="44"/>
                      </a:lnTo>
                      <a:lnTo>
                        <a:pt x="14" y="48"/>
                      </a:lnTo>
                      <a:lnTo>
                        <a:pt x="18" y="48"/>
                      </a:lnTo>
                      <a:lnTo>
                        <a:pt x="18" y="46"/>
                      </a:lnTo>
                      <a:lnTo>
                        <a:pt x="18" y="44"/>
                      </a:lnTo>
                      <a:close/>
                      <a:moveTo>
                        <a:pt x="20" y="54"/>
                      </a:moveTo>
                      <a:lnTo>
                        <a:pt x="20" y="54"/>
                      </a:lnTo>
                      <a:lnTo>
                        <a:pt x="18" y="54"/>
                      </a:lnTo>
                      <a:lnTo>
                        <a:pt x="18" y="56"/>
                      </a:lnTo>
                      <a:lnTo>
                        <a:pt x="20" y="60"/>
                      </a:lnTo>
                      <a:lnTo>
                        <a:pt x="20" y="58"/>
                      </a:lnTo>
                      <a:lnTo>
                        <a:pt x="22" y="56"/>
                      </a:lnTo>
                      <a:lnTo>
                        <a:pt x="24" y="54"/>
                      </a:lnTo>
                      <a:lnTo>
                        <a:pt x="20" y="54"/>
                      </a:lnTo>
                      <a:close/>
                      <a:moveTo>
                        <a:pt x="28" y="14"/>
                      </a:moveTo>
                      <a:lnTo>
                        <a:pt x="28" y="14"/>
                      </a:lnTo>
                      <a:lnTo>
                        <a:pt x="26" y="18"/>
                      </a:lnTo>
                      <a:lnTo>
                        <a:pt x="28" y="18"/>
                      </a:lnTo>
                      <a:lnTo>
                        <a:pt x="28" y="14"/>
                      </a:lnTo>
                      <a:close/>
                      <a:moveTo>
                        <a:pt x="42" y="206"/>
                      </a:moveTo>
                      <a:lnTo>
                        <a:pt x="42" y="206"/>
                      </a:lnTo>
                      <a:lnTo>
                        <a:pt x="44" y="204"/>
                      </a:lnTo>
                      <a:lnTo>
                        <a:pt x="42" y="204"/>
                      </a:lnTo>
                      <a:lnTo>
                        <a:pt x="40" y="204"/>
                      </a:lnTo>
                      <a:lnTo>
                        <a:pt x="34" y="208"/>
                      </a:lnTo>
                      <a:lnTo>
                        <a:pt x="36" y="208"/>
                      </a:lnTo>
                      <a:lnTo>
                        <a:pt x="38" y="208"/>
                      </a:lnTo>
                      <a:lnTo>
                        <a:pt x="38" y="206"/>
                      </a:lnTo>
                      <a:lnTo>
                        <a:pt x="40" y="206"/>
                      </a:lnTo>
                      <a:lnTo>
                        <a:pt x="42" y="206"/>
                      </a:lnTo>
                      <a:close/>
                    </a:path>
                  </a:pathLst>
                </a:custGeom>
                <a:solidFill>
                  <a:srgbClr val="26511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s-ES">
                    <a:cs typeface="+mn-cs"/>
                  </a:endParaRPr>
                </a:p>
              </p:txBody>
            </p:sp>
          </p:grpSp>
          <p:sp>
            <p:nvSpPr>
              <p:cNvPr id="95" name="AutoShape 43">
                <a:extLst>
                  <a:ext uri="{FF2B5EF4-FFF2-40B4-BE49-F238E27FC236}">
                    <a16:creationId xmlns:a16="http://schemas.microsoft.com/office/drawing/2014/main" id="{B60F22C8-7163-66F2-51BA-2C42509A5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082365" y="6321883"/>
                <a:ext cx="232145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6" name="AutoShape 44">
                <a:extLst>
                  <a:ext uri="{FF2B5EF4-FFF2-40B4-BE49-F238E27FC236}">
                    <a16:creationId xmlns:a16="http://schemas.microsoft.com/office/drawing/2014/main" id="{F7FFDCCE-28FA-2A73-0ED1-1240F32D5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57352" y="6146294"/>
                <a:ext cx="233479" cy="287542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7" name="AutoShape 45">
                <a:extLst>
                  <a:ext uri="{FF2B5EF4-FFF2-40B4-BE49-F238E27FC236}">
                    <a16:creationId xmlns:a16="http://schemas.microsoft.com/office/drawing/2014/main" id="{CF452192-0C13-CDFE-C6B4-3290413A2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8898" y="6416159"/>
                <a:ext cx="232145" cy="285185"/>
              </a:xfrm>
              <a:custGeom>
                <a:avLst/>
                <a:gdLst>
                  <a:gd name="T0" fmla="*/ 2147483647 w 198"/>
                  <a:gd name="T1" fmla="*/ 2147483647 h 244"/>
                  <a:gd name="T2" fmla="*/ 2147483647 w 198"/>
                  <a:gd name="T3" fmla="*/ 2147483647 h 244"/>
                  <a:gd name="T4" fmla="*/ 2147483647 w 198"/>
                  <a:gd name="T5" fmla="*/ 2147483647 h 244"/>
                  <a:gd name="T6" fmla="*/ 2147483647 w 198"/>
                  <a:gd name="T7" fmla="*/ 2147483647 h 244"/>
                  <a:gd name="T8" fmla="*/ 2147483647 w 198"/>
                  <a:gd name="T9" fmla="*/ 2147483647 h 244"/>
                  <a:gd name="T10" fmla="*/ 2147483647 w 198"/>
                  <a:gd name="T11" fmla="*/ 2147483647 h 244"/>
                  <a:gd name="T12" fmla="*/ 2147483647 w 198"/>
                  <a:gd name="T13" fmla="*/ 2147483647 h 244"/>
                  <a:gd name="T14" fmla="*/ 2147483647 w 198"/>
                  <a:gd name="T15" fmla="*/ 2147483647 h 244"/>
                  <a:gd name="T16" fmla="*/ 2147483647 w 198"/>
                  <a:gd name="T17" fmla="*/ 2147483647 h 244"/>
                  <a:gd name="T18" fmla="*/ 2147483647 w 198"/>
                  <a:gd name="T19" fmla="*/ 2147483647 h 244"/>
                  <a:gd name="T20" fmla="*/ 2147483647 w 198"/>
                  <a:gd name="T21" fmla="*/ 2147483647 h 244"/>
                  <a:gd name="T22" fmla="*/ 2147483647 w 198"/>
                  <a:gd name="T23" fmla="*/ 2147483647 h 244"/>
                  <a:gd name="T24" fmla="*/ 2147483647 w 198"/>
                  <a:gd name="T25" fmla="*/ 2147483647 h 244"/>
                  <a:gd name="T26" fmla="*/ 2147483647 w 198"/>
                  <a:gd name="T27" fmla="*/ 2147483647 h 244"/>
                  <a:gd name="T28" fmla="*/ 2147483647 w 198"/>
                  <a:gd name="T29" fmla="*/ 2147483647 h 244"/>
                  <a:gd name="T30" fmla="*/ 2147483647 w 198"/>
                  <a:gd name="T31" fmla="*/ 2147483647 h 244"/>
                  <a:gd name="T32" fmla="*/ 2147483647 w 198"/>
                  <a:gd name="T33" fmla="*/ 2147483647 h 244"/>
                  <a:gd name="T34" fmla="*/ 2147483647 w 198"/>
                  <a:gd name="T35" fmla="*/ 2147483647 h 244"/>
                  <a:gd name="T36" fmla="*/ 2147483647 w 198"/>
                  <a:gd name="T37" fmla="*/ 2147483647 h 244"/>
                  <a:gd name="T38" fmla="*/ 2147483647 w 198"/>
                  <a:gd name="T39" fmla="*/ 2147483647 h 244"/>
                  <a:gd name="T40" fmla="*/ 2147483647 w 198"/>
                  <a:gd name="T41" fmla="*/ 2147483647 h 244"/>
                  <a:gd name="T42" fmla="*/ 2147483647 w 198"/>
                  <a:gd name="T43" fmla="*/ 2147483647 h 244"/>
                  <a:gd name="T44" fmla="*/ 2147483647 w 198"/>
                  <a:gd name="T45" fmla="*/ 2147483647 h 244"/>
                  <a:gd name="T46" fmla="*/ 2147483647 w 198"/>
                  <a:gd name="T47" fmla="*/ 2147483647 h 244"/>
                  <a:gd name="T48" fmla="*/ 2147483647 w 198"/>
                  <a:gd name="T49" fmla="*/ 2147483647 h 244"/>
                  <a:gd name="T50" fmla="*/ 2147483647 w 198"/>
                  <a:gd name="T51" fmla="*/ 2147483647 h 244"/>
                  <a:gd name="T52" fmla="*/ 2147483647 w 198"/>
                  <a:gd name="T53" fmla="*/ 2147483647 h 244"/>
                  <a:gd name="T54" fmla="*/ 2147483647 w 198"/>
                  <a:gd name="T55" fmla="*/ 2147483647 h 244"/>
                  <a:gd name="T56" fmla="*/ 2147483647 w 198"/>
                  <a:gd name="T57" fmla="*/ 2147483647 h 244"/>
                  <a:gd name="T58" fmla="*/ 2147483647 w 198"/>
                  <a:gd name="T59" fmla="*/ 2147483647 h 244"/>
                  <a:gd name="T60" fmla="*/ 2147483647 w 198"/>
                  <a:gd name="T61" fmla="*/ 2147483647 h 244"/>
                  <a:gd name="T62" fmla="*/ 2147483647 w 198"/>
                  <a:gd name="T63" fmla="*/ 2147483647 h 244"/>
                  <a:gd name="T64" fmla="*/ 2147483647 w 198"/>
                  <a:gd name="T65" fmla="*/ 0 h 244"/>
                  <a:gd name="T66" fmla="*/ 2147483647 w 198"/>
                  <a:gd name="T67" fmla="*/ 2147483647 h 244"/>
                  <a:gd name="T68" fmla="*/ 2147483647 w 198"/>
                  <a:gd name="T69" fmla="*/ 2147483647 h 244"/>
                  <a:gd name="T70" fmla="*/ 2147483647 w 198"/>
                  <a:gd name="T71" fmla="*/ 2147483647 h 244"/>
                  <a:gd name="T72" fmla="*/ 2147483647 w 198"/>
                  <a:gd name="T73" fmla="*/ 2147483647 h 244"/>
                  <a:gd name="T74" fmla="*/ 2147483647 w 198"/>
                  <a:gd name="T75" fmla="*/ 2147483647 h 244"/>
                  <a:gd name="T76" fmla="*/ 2147483647 w 198"/>
                  <a:gd name="T77" fmla="*/ 2147483647 h 244"/>
                  <a:gd name="T78" fmla="*/ 2147483647 w 198"/>
                  <a:gd name="T79" fmla="*/ 2147483647 h 244"/>
                  <a:gd name="T80" fmla="*/ 2147483647 w 198"/>
                  <a:gd name="T81" fmla="*/ 2147483647 h 244"/>
                  <a:gd name="T82" fmla="*/ 2147483647 w 198"/>
                  <a:gd name="T83" fmla="*/ 2147483647 h 244"/>
                  <a:gd name="T84" fmla="*/ 2147483647 w 198"/>
                  <a:gd name="T85" fmla="*/ 2147483647 h 244"/>
                  <a:gd name="T86" fmla="*/ 2147483647 w 198"/>
                  <a:gd name="T87" fmla="*/ 2147483647 h 244"/>
                  <a:gd name="T88" fmla="*/ 2147483647 w 198"/>
                  <a:gd name="T89" fmla="*/ 2147483647 h 244"/>
                  <a:gd name="T90" fmla="*/ 2147483647 w 198"/>
                  <a:gd name="T91" fmla="*/ 2147483647 h 244"/>
                  <a:gd name="T92" fmla="*/ 2147483647 w 198"/>
                  <a:gd name="T93" fmla="*/ 2147483647 h 244"/>
                  <a:gd name="T94" fmla="*/ 2147483647 w 198"/>
                  <a:gd name="T95" fmla="*/ 2147483647 h 244"/>
                  <a:gd name="T96" fmla="*/ 2147483647 w 198"/>
                  <a:gd name="T97" fmla="*/ 2147483647 h 244"/>
                  <a:gd name="T98" fmla="*/ 2147483647 w 198"/>
                  <a:gd name="T99" fmla="*/ 2147483647 h 244"/>
                  <a:gd name="T100" fmla="*/ 2147483647 w 198"/>
                  <a:gd name="T101" fmla="*/ 2147483647 h 244"/>
                  <a:gd name="T102" fmla="*/ 2147483647 w 198"/>
                  <a:gd name="T103" fmla="*/ 2147483647 h 244"/>
                  <a:gd name="T104" fmla="*/ 2147483647 w 198"/>
                  <a:gd name="T105" fmla="*/ 2147483647 h 244"/>
                  <a:gd name="T106" fmla="*/ 2147483647 w 198"/>
                  <a:gd name="T107" fmla="*/ 2147483647 h 244"/>
                  <a:gd name="T108" fmla="*/ 2147483647 w 198"/>
                  <a:gd name="T109" fmla="*/ 2147483647 h 244"/>
                  <a:gd name="T110" fmla="*/ 2147483647 w 198"/>
                  <a:gd name="T111" fmla="*/ 2147483647 h 244"/>
                  <a:gd name="T112" fmla="*/ 2147483647 w 198"/>
                  <a:gd name="T113" fmla="*/ 2147483647 h 244"/>
                  <a:gd name="T114" fmla="*/ 0 w 198"/>
                  <a:gd name="T115" fmla="*/ 0 h 244"/>
                  <a:gd name="T116" fmla="*/ 198 w 198"/>
                  <a:gd name="T117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T114" t="T115" r="T116" b="T117"/>
                <a:pathLst>
                  <a:path w="198" h="244">
                    <a:moveTo>
                      <a:pt x="82" y="186"/>
                    </a:moveTo>
                    <a:lnTo>
                      <a:pt x="82" y="186"/>
                    </a:lnTo>
                    <a:lnTo>
                      <a:pt x="82" y="188"/>
                    </a:lnTo>
                    <a:lnTo>
                      <a:pt x="80" y="190"/>
                    </a:lnTo>
                    <a:lnTo>
                      <a:pt x="74" y="190"/>
                    </a:lnTo>
                    <a:lnTo>
                      <a:pt x="78" y="188"/>
                    </a:lnTo>
                    <a:lnTo>
                      <a:pt x="82" y="186"/>
                    </a:lnTo>
                    <a:close/>
                    <a:moveTo>
                      <a:pt x="68" y="192"/>
                    </a:moveTo>
                    <a:lnTo>
                      <a:pt x="68" y="192"/>
                    </a:lnTo>
                    <a:lnTo>
                      <a:pt x="32" y="194"/>
                    </a:lnTo>
                    <a:lnTo>
                      <a:pt x="14" y="198"/>
                    </a:lnTo>
                    <a:lnTo>
                      <a:pt x="6" y="200"/>
                    </a:lnTo>
                    <a:lnTo>
                      <a:pt x="2" y="202"/>
                    </a:lnTo>
                    <a:lnTo>
                      <a:pt x="0" y="206"/>
                    </a:lnTo>
                    <a:lnTo>
                      <a:pt x="2" y="206"/>
                    </a:lnTo>
                    <a:lnTo>
                      <a:pt x="4" y="208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0"/>
                    </a:lnTo>
                    <a:lnTo>
                      <a:pt x="8" y="212"/>
                    </a:lnTo>
                    <a:lnTo>
                      <a:pt x="10" y="216"/>
                    </a:lnTo>
                    <a:lnTo>
                      <a:pt x="12" y="212"/>
                    </a:lnTo>
                    <a:lnTo>
                      <a:pt x="14" y="212"/>
                    </a:lnTo>
                    <a:lnTo>
                      <a:pt x="16" y="212"/>
                    </a:lnTo>
                    <a:lnTo>
                      <a:pt x="18" y="214"/>
                    </a:lnTo>
                    <a:lnTo>
                      <a:pt x="18" y="216"/>
                    </a:lnTo>
                    <a:lnTo>
                      <a:pt x="16" y="218"/>
                    </a:lnTo>
                    <a:lnTo>
                      <a:pt x="16" y="220"/>
                    </a:lnTo>
                    <a:lnTo>
                      <a:pt x="20" y="220"/>
                    </a:lnTo>
                    <a:lnTo>
                      <a:pt x="22" y="218"/>
                    </a:lnTo>
                    <a:lnTo>
                      <a:pt x="24" y="218"/>
                    </a:lnTo>
                    <a:lnTo>
                      <a:pt x="28" y="218"/>
                    </a:lnTo>
                    <a:lnTo>
                      <a:pt x="32" y="224"/>
                    </a:lnTo>
                    <a:lnTo>
                      <a:pt x="32" y="218"/>
                    </a:lnTo>
                    <a:lnTo>
                      <a:pt x="36" y="218"/>
                    </a:lnTo>
                    <a:lnTo>
                      <a:pt x="38" y="218"/>
                    </a:lnTo>
                    <a:lnTo>
                      <a:pt x="38" y="216"/>
                    </a:lnTo>
                    <a:lnTo>
                      <a:pt x="40" y="216"/>
                    </a:lnTo>
                    <a:lnTo>
                      <a:pt x="44" y="218"/>
                    </a:lnTo>
                    <a:lnTo>
                      <a:pt x="46" y="222"/>
                    </a:lnTo>
                    <a:lnTo>
                      <a:pt x="48" y="222"/>
                    </a:lnTo>
                    <a:lnTo>
                      <a:pt x="50" y="218"/>
                    </a:lnTo>
                    <a:lnTo>
                      <a:pt x="52" y="216"/>
                    </a:lnTo>
                    <a:lnTo>
                      <a:pt x="54" y="216"/>
                    </a:lnTo>
                    <a:lnTo>
                      <a:pt x="56" y="212"/>
                    </a:lnTo>
                    <a:lnTo>
                      <a:pt x="58" y="216"/>
                    </a:lnTo>
                    <a:lnTo>
                      <a:pt x="70" y="214"/>
                    </a:lnTo>
                    <a:lnTo>
                      <a:pt x="72" y="210"/>
                    </a:lnTo>
                    <a:lnTo>
                      <a:pt x="74" y="210"/>
                    </a:lnTo>
                    <a:lnTo>
                      <a:pt x="76" y="210"/>
                    </a:lnTo>
                    <a:lnTo>
                      <a:pt x="78" y="208"/>
                    </a:lnTo>
                    <a:lnTo>
                      <a:pt x="78" y="212"/>
                    </a:lnTo>
                    <a:lnTo>
                      <a:pt x="76" y="214"/>
                    </a:lnTo>
                    <a:lnTo>
                      <a:pt x="66" y="220"/>
                    </a:lnTo>
                    <a:lnTo>
                      <a:pt x="52" y="224"/>
                    </a:lnTo>
                    <a:lnTo>
                      <a:pt x="44" y="224"/>
                    </a:lnTo>
                    <a:lnTo>
                      <a:pt x="34" y="226"/>
                    </a:lnTo>
                    <a:lnTo>
                      <a:pt x="28" y="230"/>
                    </a:lnTo>
                    <a:lnTo>
                      <a:pt x="26" y="230"/>
                    </a:lnTo>
                    <a:lnTo>
                      <a:pt x="28" y="232"/>
                    </a:lnTo>
                    <a:lnTo>
                      <a:pt x="32" y="234"/>
                    </a:lnTo>
                    <a:lnTo>
                      <a:pt x="30" y="236"/>
                    </a:lnTo>
                    <a:lnTo>
                      <a:pt x="28" y="238"/>
                    </a:lnTo>
                    <a:lnTo>
                      <a:pt x="74" y="240"/>
                    </a:lnTo>
                    <a:lnTo>
                      <a:pt x="78" y="232"/>
                    </a:lnTo>
                    <a:lnTo>
                      <a:pt x="84" y="226"/>
                    </a:lnTo>
                    <a:lnTo>
                      <a:pt x="80" y="234"/>
                    </a:lnTo>
                    <a:lnTo>
                      <a:pt x="78" y="232"/>
                    </a:lnTo>
                    <a:lnTo>
                      <a:pt x="78" y="236"/>
                    </a:lnTo>
                    <a:lnTo>
                      <a:pt x="78" y="240"/>
                    </a:lnTo>
                    <a:lnTo>
                      <a:pt x="124" y="240"/>
                    </a:lnTo>
                    <a:lnTo>
                      <a:pt x="146" y="240"/>
                    </a:lnTo>
                    <a:lnTo>
                      <a:pt x="170" y="244"/>
                    </a:lnTo>
                    <a:lnTo>
                      <a:pt x="174" y="240"/>
                    </a:lnTo>
                    <a:lnTo>
                      <a:pt x="178" y="236"/>
                    </a:lnTo>
                    <a:lnTo>
                      <a:pt x="178" y="232"/>
                    </a:lnTo>
                    <a:lnTo>
                      <a:pt x="174" y="226"/>
                    </a:lnTo>
                    <a:lnTo>
                      <a:pt x="172" y="224"/>
                    </a:lnTo>
                    <a:lnTo>
                      <a:pt x="174" y="224"/>
                    </a:lnTo>
                    <a:lnTo>
                      <a:pt x="180" y="222"/>
                    </a:lnTo>
                    <a:lnTo>
                      <a:pt x="194" y="222"/>
                    </a:lnTo>
                    <a:lnTo>
                      <a:pt x="198" y="220"/>
                    </a:lnTo>
                    <a:lnTo>
                      <a:pt x="198" y="218"/>
                    </a:lnTo>
                    <a:lnTo>
                      <a:pt x="186" y="212"/>
                    </a:lnTo>
                    <a:lnTo>
                      <a:pt x="172" y="206"/>
                    </a:lnTo>
                    <a:lnTo>
                      <a:pt x="170" y="204"/>
                    </a:lnTo>
                    <a:lnTo>
                      <a:pt x="172" y="202"/>
                    </a:lnTo>
                    <a:lnTo>
                      <a:pt x="184" y="200"/>
                    </a:lnTo>
                    <a:lnTo>
                      <a:pt x="190" y="198"/>
                    </a:lnTo>
                    <a:lnTo>
                      <a:pt x="190" y="196"/>
                    </a:lnTo>
                    <a:lnTo>
                      <a:pt x="188" y="196"/>
                    </a:lnTo>
                    <a:lnTo>
                      <a:pt x="178" y="190"/>
                    </a:lnTo>
                    <a:lnTo>
                      <a:pt x="174" y="186"/>
                    </a:lnTo>
                    <a:lnTo>
                      <a:pt x="170" y="182"/>
                    </a:lnTo>
                    <a:lnTo>
                      <a:pt x="170" y="180"/>
                    </a:lnTo>
                    <a:lnTo>
                      <a:pt x="172" y="178"/>
                    </a:lnTo>
                    <a:lnTo>
                      <a:pt x="178" y="176"/>
                    </a:lnTo>
                    <a:lnTo>
                      <a:pt x="186" y="174"/>
                    </a:lnTo>
                    <a:lnTo>
                      <a:pt x="188" y="172"/>
                    </a:lnTo>
                    <a:lnTo>
                      <a:pt x="186" y="170"/>
                    </a:lnTo>
                    <a:lnTo>
                      <a:pt x="178" y="164"/>
                    </a:lnTo>
                    <a:lnTo>
                      <a:pt x="158" y="156"/>
                    </a:lnTo>
                    <a:lnTo>
                      <a:pt x="148" y="150"/>
                    </a:lnTo>
                    <a:lnTo>
                      <a:pt x="146" y="148"/>
                    </a:lnTo>
                    <a:lnTo>
                      <a:pt x="158" y="148"/>
                    </a:lnTo>
                    <a:lnTo>
                      <a:pt x="160" y="148"/>
                    </a:lnTo>
                    <a:lnTo>
                      <a:pt x="158" y="144"/>
                    </a:lnTo>
                    <a:lnTo>
                      <a:pt x="152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38"/>
                    </a:lnTo>
                    <a:lnTo>
                      <a:pt x="160" y="136"/>
                    </a:lnTo>
                    <a:lnTo>
                      <a:pt x="158" y="132"/>
                    </a:lnTo>
                    <a:lnTo>
                      <a:pt x="148" y="126"/>
                    </a:lnTo>
                    <a:lnTo>
                      <a:pt x="124" y="110"/>
                    </a:lnTo>
                    <a:lnTo>
                      <a:pt x="128" y="110"/>
                    </a:lnTo>
                    <a:lnTo>
                      <a:pt x="132" y="110"/>
                    </a:lnTo>
                    <a:lnTo>
                      <a:pt x="132" y="106"/>
                    </a:lnTo>
                    <a:lnTo>
                      <a:pt x="136" y="106"/>
                    </a:lnTo>
                    <a:lnTo>
                      <a:pt x="140" y="106"/>
                    </a:lnTo>
                    <a:lnTo>
                      <a:pt x="142" y="104"/>
                    </a:lnTo>
                    <a:lnTo>
                      <a:pt x="142" y="102"/>
                    </a:lnTo>
                    <a:lnTo>
                      <a:pt x="142" y="98"/>
                    </a:lnTo>
                    <a:lnTo>
                      <a:pt x="140" y="96"/>
                    </a:lnTo>
                    <a:lnTo>
                      <a:pt x="136" y="94"/>
                    </a:lnTo>
                    <a:lnTo>
                      <a:pt x="130" y="92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10" y="82"/>
                    </a:lnTo>
                    <a:lnTo>
                      <a:pt x="112" y="80"/>
                    </a:lnTo>
                    <a:lnTo>
                      <a:pt x="116" y="80"/>
                    </a:lnTo>
                    <a:lnTo>
                      <a:pt x="118" y="80"/>
                    </a:lnTo>
                    <a:lnTo>
                      <a:pt x="124" y="84"/>
                    </a:lnTo>
                    <a:lnTo>
                      <a:pt x="128" y="86"/>
                    </a:lnTo>
                    <a:lnTo>
                      <a:pt x="128" y="84"/>
                    </a:lnTo>
                    <a:lnTo>
                      <a:pt x="126" y="80"/>
                    </a:lnTo>
                    <a:lnTo>
                      <a:pt x="128" y="80"/>
                    </a:lnTo>
                    <a:lnTo>
                      <a:pt x="130" y="78"/>
                    </a:lnTo>
                    <a:lnTo>
                      <a:pt x="132" y="76"/>
                    </a:lnTo>
                    <a:lnTo>
                      <a:pt x="128" y="72"/>
                    </a:lnTo>
                    <a:lnTo>
                      <a:pt x="128" y="70"/>
                    </a:lnTo>
                    <a:lnTo>
                      <a:pt x="130" y="70"/>
                    </a:lnTo>
                    <a:lnTo>
                      <a:pt x="136" y="68"/>
                    </a:lnTo>
                    <a:lnTo>
                      <a:pt x="138" y="66"/>
                    </a:lnTo>
                    <a:lnTo>
                      <a:pt x="134" y="64"/>
                    </a:lnTo>
                    <a:lnTo>
                      <a:pt x="124" y="64"/>
                    </a:lnTo>
                    <a:lnTo>
                      <a:pt x="120" y="64"/>
                    </a:lnTo>
                    <a:lnTo>
                      <a:pt x="114" y="62"/>
                    </a:lnTo>
                    <a:lnTo>
                      <a:pt x="104" y="60"/>
                    </a:lnTo>
                    <a:lnTo>
                      <a:pt x="102" y="58"/>
                    </a:lnTo>
                    <a:lnTo>
                      <a:pt x="106" y="56"/>
                    </a:lnTo>
                    <a:lnTo>
                      <a:pt x="112" y="52"/>
                    </a:lnTo>
                    <a:lnTo>
                      <a:pt x="118" y="48"/>
                    </a:lnTo>
                    <a:lnTo>
                      <a:pt x="118" y="44"/>
                    </a:lnTo>
                    <a:lnTo>
                      <a:pt x="116" y="42"/>
                    </a:lnTo>
                    <a:lnTo>
                      <a:pt x="114" y="40"/>
                    </a:lnTo>
                    <a:lnTo>
                      <a:pt x="114" y="38"/>
                    </a:lnTo>
                    <a:lnTo>
                      <a:pt x="114" y="32"/>
                    </a:lnTo>
                    <a:lnTo>
                      <a:pt x="108" y="36"/>
                    </a:lnTo>
                    <a:lnTo>
                      <a:pt x="106" y="38"/>
                    </a:lnTo>
                    <a:lnTo>
                      <a:pt x="106" y="36"/>
                    </a:lnTo>
                    <a:lnTo>
                      <a:pt x="106" y="28"/>
                    </a:lnTo>
                    <a:lnTo>
                      <a:pt x="106" y="22"/>
                    </a:lnTo>
                    <a:lnTo>
                      <a:pt x="106" y="20"/>
                    </a:lnTo>
                    <a:lnTo>
                      <a:pt x="102" y="22"/>
                    </a:lnTo>
                    <a:lnTo>
                      <a:pt x="100" y="24"/>
                    </a:lnTo>
                    <a:lnTo>
                      <a:pt x="98" y="16"/>
                    </a:lnTo>
                    <a:lnTo>
                      <a:pt x="102" y="4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94" y="8"/>
                    </a:lnTo>
                    <a:lnTo>
                      <a:pt x="94" y="22"/>
                    </a:lnTo>
                    <a:lnTo>
                      <a:pt x="94" y="28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2"/>
                    </a:lnTo>
                    <a:lnTo>
                      <a:pt x="82" y="22"/>
                    </a:lnTo>
                    <a:lnTo>
                      <a:pt x="80" y="26"/>
                    </a:lnTo>
                    <a:lnTo>
                      <a:pt x="80" y="28"/>
                    </a:lnTo>
                    <a:lnTo>
                      <a:pt x="82" y="32"/>
                    </a:lnTo>
                    <a:lnTo>
                      <a:pt x="86" y="36"/>
                    </a:lnTo>
                    <a:lnTo>
                      <a:pt x="92" y="40"/>
                    </a:lnTo>
                    <a:lnTo>
                      <a:pt x="94" y="42"/>
                    </a:lnTo>
                    <a:lnTo>
                      <a:pt x="94" y="44"/>
                    </a:lnTo>
                    <a:lnTo>
                      <a:pt x="90" y="46"/>
                    </a:lnTo>
                    <a:lnTo>
                      <a:pt x="90" y="48"/>
                    </a:lnTo>
                    <a:lnTo>
                      <a:pt x="88" y="50"/>
                    </a:lnTo>
                    <a:lnTo>
                      <a:pt x="82" y="48"/>
                    </a:lnTo>
                    <a:lnTo>
                      <a:pt x="74" y="46"/>
                    </a:lnTo>
                    <a:lnTo>
                      <a:pt x="72" y="48"/>
                    </a:lnTo>
                    <a:lnTo>
                      <a:pt x="74" y="50"/>
                    </a:lnTo>
                    <a:lnTo>
                      <a:pt x="76" y="52"/>
                    </a:lnTo>
                    <a:lnTo>
                      <a:pt x="76" y="54"/>
                    </a:lnTo>
                    <a:lnTo>
                      <a:pt x="76" y="56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2" y="58"/>
                    </a:lnTo>
                    <a:lnTo>
                      <a:pt x="82" y="60"/>
                    </a:lnTo>
                    <a:lnTo>
                      <a:pt x="86" y="60"/>
                    </a:lnTo>
                    <a:lnTo>
                      <a:pt x="90" y="60"/>
                    </a:lnTo>
                    <a:lnTo>
                      <a:pt x="92" y="60"/>
                    </a:lnTo>
                    <a:lnTo>
                      <a:pt x="92" y="62"/>
                    </a:lnTo>
                    <a:lnTo>
                      <a:pt x="88" y="64"/>
                    </a:lnTo>
                    <a:lnTo>
                      <a:pt x="80" y="64"/>
                    </a:lnTo>
                    <a:lnTo>
                      <a:pt x="66" y="64"/>
                    </a:lnTo>
                    <a:lnTo>
                      <a:pt x="64" y="64"/>
                    </a:lnTo>
                    <a:lnTo>
                      <a:pt x="62" y="66"/>
                    </a:lnTo>
                    <a:lnTo>
                      <a:pt x="64" y="70"/>
                    </a:lnTo>
                    <a:lnTo>
                      <a:pt x="68" y="76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8" y="76"/>
                    </a:lnTo>
                    <a:lnTo>
                      <a:pt x="80" y="76"/>
                    </a:lnTo>
                    <a:lnTo>
                      <a:pt x="80" y="78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8" y="84"/>
                    </a:lnTo>
                    <a:lnTo>
                      <a:pt x="80" y="86"/>
                    </a:lnTo>
                    <a:lnTo>
                      <a:pt x="82" y="88"/>
                    </a:lnTo>
                    <a:lnTo>
                      <a:pt x="60" y="86"/>
                    </a:lnTo>
                    <a:lnTo>
                      <a:pt x="38" y="84"/>
                    </a:lnTo>
                    <a:lnTo>
                      <a:pt x="40" y="86"/>
                    </a:lnTo>
                    <a:lnTo>
                      <a:pt x="42" y="88"/>
                    </a:lnTo>
                    <a:lnTo>
                      <a:pt x="42" y="90"/>
                    </a:lnTo>
                    <a:lnTo>
                      <a:pt x="44" y="96"/>
                    </a:lnTo>
                    <a:lnTo>
                      <a:pt x="48" y="106"/>
                    </a:lnTo>
                    <a:lnTo>
                      <a:pt x="56" y="112"/>
                    </a:lnTo>
                    <a:lnTo>
                      <a:pt x="62" y="118"/>
                    </a:lnTo>
                    <a:lnTo>
                      <a:pt x="64" y="118"/>
                    </a:lnTo>
                    <a:lnTo>
                      <a:pt x="66" y="118"/>
                    </a:lnTo>
                    <a:lnTo>
                      <a:pt x="72" y="116"/>
                    </a:lnTo>
                    <a:lnTo>
                      <a:pt x="74" y="116"/>
                    </a:lnTo>
                    <a:lnTo>
                      <a:pt x="72" y="118"/>
                    </a:lnTo>
                    <a:lnTo>
                      <a:pt x="74" y="120"/>
                    </a:lnTo>
                    <a:lnTo>
                      <a:pt x="76" y="120"/>
                    </a:lnTo>
                    <a:lnTo>
                      <a:pt x="78" y="118"/>
                    </a:lnTo>
                    <a:lnTo>
                      <a:pt x="84" y="116"/>
                    </a:lnTo>
                    <a:lnTo>
                      <a:pt x="80" y="118"/>
                    </a:lnTo>
                    <a:lnTo>
                      <a:pt x="72" y="124"/>
                    </a:lnTo>
                    <a:lnTo>
                      <a:pt x="60" y="132"/>
                    </a:lnTo>
                    <a:lnTo>
                      <a:pt x="42" y="134"/>
                    </a:lnTo>
                    <a:lnTo>
                      <a:pt x="34" y="138"/>
                    </a:lnTo>
                    <a:lnTo>
                      <a:pt x="34" y="140"/>
                    </a:lnTo>
                    <a:lnTo>
                      <a:pt x="38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40" y="152"/>
                    </a:lnTo>
                    <a:lnTo>
                      <a:pt x="44" y="154"/>
                    </a:lnTo>
                    <a:lnTo>
                      <a:pt x="46" y="154"/>
                    </a:lnTo>
                    <a:lnTo>
                      <a:pt x="48" y="152"/>
                    </a:lnTo>
                    <a:lnTo>
                      <a:pt x="50" y="150"/>
                    </a:lnTo>
                    <a:lnTo>
                      <a:pt x="52" y="150"/>
                    </a:lnTo>
                    <a:lnTo>
                      <a:pt x="56" y="152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2"/>
                    </a:lnTo>
                    <a:lnTo>
                      <a:pt x="66" y="152"/>
                    </a:lnTo>
                    <a:lnTo>
                      <a:pt x="70" y="150"/>
                    </a:lnTo>
                    <a:lnTo>
                      <a:pt x="72" y="148"/>
                    </a:lnTo>
                    <a:lnTo>
                      <a:pt x="76" y="150"/>
                    </a:lnTo>
                    <a:lnTo>
                      <a:pt x="68" y="154"/>
                    </a:lnTo>
                    <a:lnTo>
                      <a:pt x="54" y="158"/>
                    </a:lnTo>
                    <a:lnTo>
                      <a:pt x="44" y="160"/>
                    </a:lnTo>
                    <a:lnTo>
                      <a:pt x="40" y="162"/>
                    </a:lnTo>
                    <a:lnTo>
                      <a:pt x="38" y="166"/>
                    </a:lnTo>
                    <a:lnTo>
                      <a:pt x="42" y="170"/>
                    </a:lnTo>
                    <a:lnTo>
                      <a:pt x="44" y="172"/>
                    </a:lnTo>
                    <a:lnTo>
                      <a:pt x="40" y="174"/>
                    </a:lnTo>
                    <a:lnTo>
                      <a:pt x="42" y="174"/>
                    </a:lnTo>
                    <a:lnTo>
                      <a:pt x="50" y="178"/>
                    </a:lnTo>
                    <a:lnTo>
                      <a:pt x="58" y="180"/>
                    </a:lnTo>
                    <a:lnTo>
                      <a:pt x="60" y="180"/>
                    </a:lnTo>
                    <a:lnTo>
                      <a:pt x="58" y="178"/>
                    </a:lnTo>
                    <a:lnTo>
                      <a:pt x="62" y="178"/>
                    </a:lnTo>
                    <a:lnTo>
                      <a:pt x="72" y="180"/>
                    </a:lnTo>
                    <a:lnTo>
                      <a:pt x="58" y="188"/>
                    </a:lnTo>
                    <a:lnTo>
                      <a:pt x="52" y="192"/>
                    </a:lnTo>
                    <a:lnTo>
                      <a:pt x="56" y="192"/>
                    </a:lnTo>
                    <a:lnTo>
                      <a:pt x="62" y="190"/>
                    </a:lnTo>
                    <a:lnTo>
                      <a:pt x="66" y="188"/>
                    </a:lnTo>
                    <a:lnTo>
                      <a:pt x="72" y="184"/>
                    </a:lnTo>
                    <a:lnTo>
                      <a:pt x="76" y="182"/>
                    </a:lnTo>
                    <a:lnTo>
                      <a:pt x="70" y="188"/>
                    </a:lnTo>
                    <a:lnTo>
                      <a:pt x="66" y="190"/>
                    </a:lnTo>
                    <a:lnTo>
                      <a:pt x="68" y="192"/>
                    </a:lnTo>
                    <a:close/>
                    <a:moveTo>
                      <a:pt x="76" y="178"/>
                    </a:moveTo>
                    <a:lnTo>
                      <a:pt x="74" y="178"/>
                    </a:lnTo>
                    <a:lnTo>
                      <a:pt x="72" y="178"/>
                    </a:lnTo>
                    <a:lnTo>
                      <a:pt x="76" y="178"/>
                    </a:lnTo>
                    <a:close/>
                  </a:path>
                </a:pathLst>
              </a:custGeom>
              <a:solidFill>
                <a:srgbClr val="47591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  <p:sp>
            <p:nvSpPr>
              <p:cNvPr id="98" name="AutoShape 46">
                <a:extLst>
                  <a:ext uri="{FF2B5EF4-FFF2-40B4-BE49-F238E27FC236}">
                    <a16:creationId xmlns:a16="http://schemas.microsoft.com/office/drawing/2014/main" id="{657FA8A9-1E53-068A-E002-EB91BE655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" y="6085014"/>
                <a:ext cx="222806" cy="274579"/>
              </a:xfrm>
              <a:custGeom>
                <a:avLst/>
                <a:gdLst>
                  <a:gd name="T0" fmla="*/ 2147483647 w 190"/>
                  <a:gd name="T1" fmla="*/ 2147483647 h 234"/>
                  <a:gd name="T2" fmla="*/ 2147483647 w 190"/>
                  <a:gd name="T3" fmla="*/ 2147483647 h 234"/>
                  <a:gd name="T4" fmla="*/ 2147483647 w 190"/>
                  <a:gd name="T5" fmla="*/ 2147483647 h 234"/>
                  <a:gd name="T6" fmla="*/ 2147483647 w 190"/>
                  <a:gd name="T7" fmla="*/ 2147483647 h 234"/>
                  <a:gd name="T8" fmla="*/ 2147483647 w 190"/>
                  <a:gd name="T9" fmla="*/ 2147483647 h 234"/>
                  <a:gd name="T10" fmla="*/ 2147483647 w 190"/>
                  <a:gd name="T11" fmla="*/ 2147483647 h 234"/>
                  <a:gd name="T12" fmla="*/ 2147483647 w 190"/>
                  <a:gd name="T13" fmla="*/ 2147483647 h 234"/>
                  <a:gd name="T14" fmla="*/ 2147483647 w 190"/>
                  <a:gd name="T15" fmla="*/ 2147483647 h 234"/>
                  <a:gd name="T16" fmla="*/ 2147483647 w 190"/>
                  <a:gd name="T17" fmla="*/ 2147483647 h 234"/>
                  <a:gd name="T18" fmla="*/ 2147483647 w 190"/>
                  <a:gd name="T19" fmla="*/ 2147483647 h 234"/>
                  <a:gd name="T20" fmla="*/ 2147483647 w 190"/>
                  <a:gd name="T21" fmla="*/ 2147483647 h 234"/>
                  <a:gd name="T22" fmla="*/ 2147483647 w 190"/>
                  <a:gd name="T23" fmla="*/ 2147483647 h 234"/>
                  <a:gd name="T24" fmla="*/ 2147483647 w 190"/>
                  <a:gd name="T25" fmla="*/ 2147483647 h 234"/>
                  <a:gd name="T26" fmla="*/ 2147483647 w 190"/>
                  <a:gd name="T27" fmla="*/ 2147483647 h 234"/>
                  <a:gd name="T28" fmla="*/ 2147483647 w 190"/>
                  <a:gd name="T29" fmla="*/ 2147483647 h 234"/>
                  <a:gd name="T30" fmla="*/ 2147483647 w 190"/>
                  <a:gd name="T31" fmla="*/ 2147483647 h 234"/>
                  <a:gd name="T32" fmla="*/ 2147483647 w 190"/>
                  <a:gd name="T33" fmla="*/ 2147483647 h 234"/>
                  <a:gd name="T34" fmla="*/ 2147483647 w 190"/>
                  <a:gd name="T35" fmla="*/ 2147483647 h 234"/>
                  <a:gd name="T36" fmla="*/ 2147483647 w 190"/>
                  <a:gd name="T37" fmla="*/ 2147483647 h 234"/>
                  <a:gd name="T38" fmla="*/ 2147483647 w 190"/>
                  <a:gd name="T39" fmla="*/ 2147483647 h 234"/>
                  <a:gd name="T40" fmla="*/ 2147483647 w 190"/>
                  <a:gd name="T41" fmla="*/ 2147483647 h 234"/>
                  <a:gd name="T42" fmla="*/ 2147483647 w 190"/>
                  <a:gd name="T43" fmla="*/ 2147483647 h 234"/>
                  <a:gd name="T44" fmla="*/ 2147483647 w 190"/>
                  <a:gd name="T45" fmla="*/ 2147483647 h 234"/>
                  <a:gd name="T46" fmla="*/ 2147483647 w 190"/>
                  <a:gd name="T47" fmla="*/ 2147483647 h 234"/>
                  <a:gd name="T48" fmla="*/ 0 w 190"/>
                  <a:gd name="T49" fmla="*/ 2147483647 h 234"/>
                  <a:gd name="T50" fmla="*/ 2147483647 w 190"/>
                  <a:gd name="T51" fmla="*/ 2147483647 h 234"/>
                  <a:gd name="T52" fmla="*/ 2147483647 w 190"/>
                  <a:gd name="T53" fmla="*/ 2147483647 h 234"/>
                  <a:gd name="T54" fmla="*/ 2147483647 w 190"/>
                  <a:gd name="T55" fmla="*/ 2147483647 h 234"/>
                  <a:gd name="T56" fmla="*/ 2147483647 w 190"/>
                  <a:gd name="T57" fmla="*/ 2147483647 h 234"/>
                  <a:gd name="T58" fmla="*/ 2147483647 w 190"/>
                  <a:gd name="T59" fmla="*/ 2147483647 h 234"/>
                  <a:gd name="T60" fmla="*/ 2147483647 w 190"/>
                  <a:gd name="T61" fmla="*/ 2147483647 h 234"/>
                  <a:gd name="T62" fmla="*/ 2147483647 w 190"/>
                  <a:gd name="T63" fmla="*/ 2147483647 h 234"/>
                  <a:gd name="T64" fmla="*/ 2147483647 w 190"/>
                  <a:gd name="T65" fmla="*/ 2147483647 h 234"/>
                  <a:gd name="T66" fmla="*/ 2147483647 w 190"/>
                  <a:gd name="T67" fmla="*/ 2147483647 h 234"/>
                  <a:gd name="T68" fmla="*/ 2147483647 w 190"/>
                  <a:gd name="T69" fmla="*/ 2147483647 h 234"/>
                  <a:gd name="T70" fmla="*/ 2147483647 w 190"/>
                  <a:gd name="T71" fmla="*/ 2147483647 h 234"/>
                  <a:gd name="T72" fmla="*/ 2147483647 w 190"/>
                  <a:gd name="T73" fmla="*/ 2147483647 h 234"/>
                  <a:gd name="T74" fmla="*/ 2147483647 w 190"/>
                  <a:gd name="T75" fmla="*/ 2147483647 h 234"/>
                  <a:gd name="T76" fmla="*/ 2147483647 w 190"/>
                  <a:gd name="T77" fmla="*/ 2147483647 h 234"/>
                  <a:gd name="T78" fmla="*/ 2147483647 w 190"/>
                  <a:gd name="T79" fmla="*/ 2147483647 h 234"/>
                  <a:gd name="T80" fmla="*/ 2147483647 w 190"/>
                  <a:gd name="T81" fmla="*/ 2147483647 h 234"/>
                  <a:gd name="T82" fmla="*/ 2147483647 w 190"/>
                  <a:gd name="T83" fmla="*/ 2147483647 h 234"/>
                  <a:gd name="T84" fmla="*/ 2147483647 w 190"/>
                  <a:gd name="T85" fmla="*/ 2147483647 h 234"/>
                  <a:gd name="T86" fmla="*/ 2147483647 w 190"/>
                  <a:gd name="T87" fmla="*/ 2147483647 h 234"/>
                  <a:gd name="T88" fmla="*/ 2147483647 w 190"/>
                  <a:gd name="T89" fmla="*/ 2147483647 h 234"/>
                  <a:gd name="T90" fmla="*/ 2147483647 w 190"/>
                  <a:gd name="T91" fmla="*/ 0 h 234"/>
                  <a:gd name="T92" fmla="*/ 2147483647 w 190"/>
                  <a:gd name="T93" fmla="*/ 2147483647 h 234"/>
                  <a:gd name="T94" fmla="*/ 2147483647 w 190"/>
                  <a:gd name="T95" fmla="*/ 2147483647 h 234"/>
                  <a:gd name="T96" fmla="*/ 2147483647 w 190"/>
                  <a:gd name="T97" fmla="*/ 2147483647 h 234"/>
                  <a:gd name="T98" fmla="*/ 2147483647 w 190"/>
                  <a:gd name="T99" fmla="*/ 2147483647 h 234"/>
                  <a:gd name="T100" fmla="*/ 2147483647 w 190"/>
                  <a:gd name="T101" fmla="*/ 2147483647 h 234"/>
                  <a:gd name="T102" fmla="*/ 2147483647 w 190"/>
                  <a:gd name="T103" fmla="*/ 2147483647 h 234"/>
                  <a:gd name="T104" fmla="*/ 2147483647 w 190"/>
                  <a:gd name="T105" fmla="*/ 2147483647 h 234"/>
                  <a:gd name="T106" fmla="*/ 2147483647 w 190"/>
                  <a:gd name="T107" fmla="*/ 2147483647 h 234"/>
                  <a:gd name="T108" fmla="*/ 2147483647 w 190"/>
                  <a:gd name="T109" fmla="*/ 2147483647 h 234"/>
                  <a:gd name="T110" fmla="*/ 2147483647 w 190"/>
                  <a:gd name="T111" fmla="*/ 2147483647 h 234"/>
                  <a:gd name="T112" fmla="*/ 0 w 190"/>
                  <a:gd name="T113" fmla="*/ 0 h 234"/>
                  <a:gd name="T114" fmla="*/ 190 w 190"/>
                  <a:gd name="T115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T112" t="T113" r="T114" b="T115"/>
                <a:pathLst>
                  <a:path w="190" h="234">
                    <a:moveTo>
                      <a:pt x="110" y="58"/>
                    </a:moveTo>
                    <a:lnTo>
                      <a:pt x="110" y="58"/>
                    </a:lnTo>
                    <a:lnTo>
                      <a:pt x="124" y="60"/>
                    </a:lnTo>
                    <a:lnTo>
                      <a:pt x="130" y="62"/>
                    </a:lnTo>
                    <a:lnTo>
                      <a:pt x="124" y="64"/>
                    </a:lnTo>
                    <a:lnTo>
                      <a:pt x="122" y="66"/>
                    </a:lnTo>
                    <a:lnTo>
                      <a:pt x="124" y="66"/>
                    </a:lnTo>
                    <a:lnTo>
                      <a:pt x="126" y="72"/>
                    </a:lnTo>
                    <a:lnTo>
                      <a:pt x="124" y="72"/>
                    </a:lnTo>
                    <a:lnTo>
                      <a:pt x="122" y="74"/>
                    </a:lnTo>
                    <a:lnTo>
                      <a:pt x="122" y="80"/>
                    </a:lnTo>
                    <a:lnTo>
                      <a:pt x="134" y="78"/>
                    </a:lnTo>
                    <a:lnTo>
                      <a:pt x="144" y="76"/>
                    </a:lnTo>
                    <a:lnTo>
                      <a:pt x="144" y="78"/>
                    </a:lnTo>
                    <a:lnTo>
                      <a:pt x="142" y="78"/>
                    </a:lnTo>
                    <a:lnTo>
                      <a:pt x="140" y="82"/>
                    </a:lnTo>
                    <a:lnTo>
                      <a:pt x="140" y="86"/>
                    </a:lnTo>
                    <a:lnTo>
                      <a:pt x="138" y="90"/>
                    </a:lnTo>
                    <a:lnTo>
                      <a:pt x="138" y="92"/>
                    </a:lnTo>
                    <a:lnTo>
                      <a:pt x="136" y="96"/>
                    </a:lnTo>
                    <a:lnTo>
                      <a:pt x="130" y="98"/>
                    </a:lnTo>
                    <a:lnTo>
                      <a:pt x="128" y="102"/>
                    </a:lnTo>
                    <a:lnTo>
                      <a:pt x="124" y="106"/>
                    </a:lnTo>
                    <a:lnTo>
                      <a:pt x="140" y="118"/>
                    </a:lnTo>
                    <a:lnTo>
                      <a:pt x="150" y="122"/>
                    </a:lnTo>
                    <a:lnTo>
                      <a:pt x="154" y="124"/>
                    </a:lnTo>
                    <a:lnTo>
                      <a:pt x="154" y="128"/>
                    </a:lnTo>
                    <a:lnTo>
                      <a:pt x="152" y="128"/>
                    </a:lnTo>
                    <a:lnTo>
                      <a:pt x="150" y="128"/>
                    </a:lnTo>
                    <a:lnTo>
                      <a:pt x="146" y="128"/>
                    </a:lnTo>
                    <a:lnTo>
                      <a:pt x="150" y="134"/>
                    </a:lnTo>
                    <a:lnTo>
                      <a:pt x="152" y="136"/>
                    </a:lnTo>
                    <a:lnTo>
                      <a:pt x="142" y="136"/>
                    </a:lnTo>
                    <a:lnTo>
                      <a:pt x="144" y="136"/>
                    </a:lnTo>
                    <a:lnTo>
                      <a:pt x="142" y="138"/>
                    </a:lnTo>
                    <a:lnTo>
                      <a:pt x="152" y="144"/>
                    </a:lnTo>
                    <a:lnTo>
                      <a:pt x="170" y="152"/>
                    </a:lnTo>
                    <a:lnTo>
                      <a:pt x="178" y="156"/>
                    </a:lnTo>
                    <a:lnTo>
                      <a:pt x="180" y="158"/>
                    </a:lnTo>
                    <a:lnTo>
                      <a:pt x="178" y="160"/>
                    </a:lnTo>
                    <a:lnTo>
                      <a:pt x="170" y="162"/>
                    </a:lnTo>
                    <a:lnTo>
                      <a:pt x="164" y="164"/>
                    </a:lnTo>
                    <a:lnTo>
                      <a:pt x="162" y="166"/>
                    </a:lnTo>
                    <a:lnTo>
                      <a:pt x="162" y="168"/>
                    </a:lnTo>
                    <a:lnTo>
                      <a:pt x="170" y="174"/>
                    </a:lnTo>
                    <a:lnTo>
                      <a:pt x="180" y="178"/>
                    </a:lnTo>
                    <a:lnTo>
                      <a:pt x="182" y="180"/>
                    </a:lnTo>
                    <a:lnTo>
                      <a:pt x="178" y="182"/>
                    </a:lnTo>
                    <a:lnTo>
                      <a:pt x="180" y="184"/>
                    </a:lnTo>
                    <a:lnTo>
                      <a:pt x="178" y="186"/>
                    </a:lnTo>
                    <a:lnTo>
                      <a:pt x="176" y="186"/>
                    </a:lnTo>
                    <a:lnTo>
                      <a:pt x="176" y="188"/>
                    </a:lnTo>
                    <a:lnTo>
                      <a:pt x="176" y="190"/>
                    </a:lnTo>
                    <a:lnTo>
                      <a:pt x="174" y="190"/>
                    </a:lnTo>
                    <a:lnTo>
                      <a:pt x="172" y="190"/>
                    </a:lnTo>
                    <a:lnTo>
                      <a:pt x="172" y="192"/>
                    </a:lnTo>
                    <a:lnTo>
                      <a:pt x="186" y="200"/>
                    </a:lnTo>
                    <a:lnTo>
                      <a:pt x="190" y="202"/>
                    </a:lnTo>
                    <a:lnTo>
                      <a:pt x="186" y="204"/>
                    </a:lnTo>
                    <a:lnTo>
                      <a:pt x="172" y="204"/>
                    </a:lnTo>
                    <a:lnTo>
                      <a:pt x="166" y="206"/>
                    </a:lnTo>
                    <a:lnTo>
                      <a:pt x="164" y="206"/>
                    </a:lnTo>
                    <a:lnTo>
                      <a:pt x="166" y="208"/>
                    </a:lnTo>
                    <a:lnTo>
                      <a:pt x="170" y="212"/>
                    </a:lnTo>
                    <a:lnTo>
                      <a:pt x="170" y="216"/>
                    </a:lnTo>
                    <a:lnTo>
                      <a:pt x="168" y="218"/>
                    </a:lnTo>
                    <a:lnTo>
                      <a:pt x="164" y="222"/>
                    </a:lnTo>
                    <a:lnTo>
                      <a:pt x="166" y="224"/>
                    </a:lnTo>
                    <a:lnTo>
                      <a:pt x="164" y="226"/>
                    </a:lnTo>
                    <a:lnTo>
                      <a:pt x="164" y="234"/>
                    </a:lnTo>
                    <a:lnTo>
                      <a:pt x="150" y="232"/>
                    </a:lnTo>
                    <a:lnTo>
                      <a:pt x="140" y="232"/>
                    </a:lnTo>
                    <a:lnTo>
                      <a:pt x="134" y="232"/>
                    </a:lnTo>
                    <a:lnTo>
                      <a:pt x="130" y="232"/>
                    </a:lnTo>
                    <a:lnTo>
                      <a:pt x="126" y="234"/>
                    </a:lnTo>
                    <a:lnTo>
                      <a:pt x="118" y="234"/>
                    </a:lnTo>
                    <a:lnTo>
                      <a:pt x="120" y="234"/>
                    </a:lnTo>
                    <a:lnTo>
                      <a:pt x="114" y="232"/>
                    </a:lnTo>
                    <a:lnTo>
                      <a:pt x="106" y="232"/>
                    </a:lnTo>
                    <a:lnTo>
                      <a:pt x="92" y="232"/>
                    </a:lnTo>
                    <a:lnTo>
                      <a:pt x="92" y="234"/>
                    </a:lnTo>
                    <a:lnTo>
                      <a:pt x="88" y="230"/>
                    </a:lnTo>
                    <a:lnTo>
                      <a:pt x="80" y="230"/>
                    </a:lnTo>
                    <a:lnTo>
                      <a:pt x="68" y="228"/>
                    </a:lnTo>
                    <a:lnTo>
                      <a:pt x="66" y="224"/>
                    </a:lnTo>
                    <a:lnTo>
                      <a:pt x="68" y="228"/>
                    </a:lnTo>
                    <a:lnTo>
                      <a:pt x="60" y="226"/>
                    </a:lnTo>
                    <a:lnTo>
                      <a:pt x="54" y="224"/>
                    </a:lnTo>
                    <a:lnTo>
                      <a:pt x="48" y="222"/>
                    </a:lnTo>
                    <a:lnTo>
                      <a:pt x="36" y="218"/>
                    </a:lnTo>
                    <a:lnTo>
                      <a:pt x="26" y="212"/>
                    </a:lnTo>
                    <a:lnTo>
                      <a:pt x="26" y="210"/>
                    </a:lnTo>
                    <a:lnTo>
                      <a:pt x="32" y="208"/>
                    </a:lnTo>
                    <a:lnTo>
                      <a:pt x="42" y="206"/>
                    </a:lnTo>
                    <a:lnTo>
                      <a:pt x="62" y="202"/>
                    </a:lnTo>
                    <a:lnTo>
                      <a:pt x="72" y="198"/>
                    </a:lnTo>
                    <a:lnTo>
                      <a:pt x="76" y="194"/>
                    </a:lnTo>
                    <a:lnTo>
                      <a:pt x="76" y="192"/>
                    </a:lnTo>
                    <a:lnTo>
                      <a:pt x="72" y="194"/>
                    </a:lnTo>
                    <a:lnTo>
                      <a:pt x="70" y="192"/>
                    </a:lnTo>
                    <a:lnTo>
                      <a:pt x="68" y="196"/>
                    </a:lnTo>
                    <a:lnTo>
                      <a:pt x="62" y="196"/>
                    </a:lnTo>
                    <a:lnTo>
                      <a:pt x="56" y="198"/>
                    </a:lnTo>
                    <a:lnTo>
                      <a:pt x="54" y="194"/>
                    </a:lnTo>
                    <a:lnTo>
                      <a:pt x="54" y="198"/>
                    </a:lnTo>
                    <a:lnTo>
                      <a:pt x="52" y="200"/>
                    </a:lnTo>
                    <a:lnTo>
                      <a:pt x="50" y="198"/>
                    </a:lnTo>
                    <a:lnTo>
                      <a:pt x="46" y="198"/>
                    </a:lnTo>
                    <a:lnTo>
                      <a:pt x="46" y="200"/>
                    </a:lnTo>
                    <a:lnTo>
                      <a:pt x="46" y="204"/>
                    </a:lnTo>
                    <a:lnTo>
                      <a:pt x="44" y="204"/>
                    </a:lnTo>
                    <a:lnTo>
                      <a:pt x="42" y="202"/>
                    </a:lnTo>
                    <a:lnTo>
                      <a:pt x="40" y="198"/>
                    </a:lnTo>
                    <a:lnTo>
                      <a:pt x="38" y="198"/>
                    </a:lnTo>
                    <a:lnTo>
                      <a:pt x="36" y="198"/>
                    </a:lnTo>
                    <a:lnTo>
                      <a:pt x="36" y="200"/>
                    </a:lnTo>
                    <a:lnTo>
                      <a:pt x="36" y="202"/>
                    </a:lnTo>
                    <a:lnTo>
                      <a:pt x="32" y="200"/>
                    </a:lnTo>
                    <a:lnTo>
                      <a:pt x="30" y="206"/>
                    </a:lnTo>
                    <a:lnTo>
                      <a:pt x="26" y="200"/>
                    </a:lnTo>
                    <a:lnTo>
                      <a:pt x="24" y="200"/>
                    </a:lnTo>
                    <a:lnTo>
                      <a:pt x="22" y="202"/>
                    </a:lnTo>
                    <a:lnTo>
                      <a:pt x="20" y="202"/>
                    </a:lnTo>
                    <a:lnTo>
                      <a:pt x="16" y="202"/>
                    </a:lnTo>
                    <a:lnTo>
                      <a:pt x="16" y="200"/>
                    </a:lnTo>
                    <a:lnTo>
                      <a:pt x="16" y="198"/>
                    </a:lnTo>
                    <a:lnTo>
                      <a:pt x="18" y="196"/>
                    </a:lnTo>
                    <a:lnTo>
                      <a:pt x="16" y="194"/>
                    </a:lnTo>
                    <a:lnTo>
                      <a:pt x="12" y="196"/>
                    </a:lnTo>
                    <a:lnTo>
                      <a:pt x="10" y="200"/>
                    </a:lnTo>
                    <a:lnTo>
                      <a:pt x="8" y="198"/>
                    </a:lnTo>
                    <a:lnTo>
                      <a:pt x="8" y="194"/>
                    </a:lnTo>
                    <a:lnTo>
                      <a:pt x="6" y="194"/>
                    </a:lnTo>
                    <a:lnTo>
                      <a:pt x="4" y="194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2" y="190"/>
                    </a:lnTo>
                    <a:lnTo>
                      <a:pt x="0" y="188"/>
                    </a:lnTo>
                    <a:lnTo>
                      <a:pt x="2" y="186"/>
                    </a:lnTo>
                    <a:lnTo>
                      <a:pt x="6" y="184"/>
                    </a:lnTo>
                    <a:lnTo>
                      <a:pt x="12" y="182"/>
                    </a:lnTo>
                    <a:lnTo>
                      <a:pt x="32" y="178"/>
                    </a:lnTo>
                    <a:lnTo>
                      <a:pt x="64" y="176"/>
                    </a:lnTo>
                    <a:lnTo>
                      <a:pt x="64" y="174"/>
                    </a:lnTo>
                    <a:lnTo>
                      <a:pt x="70" y="170"/>
                    </a:lnTo>
                    <a:lnTo>
                      <a:pt x="68" y="170"/>
                    </a:lnTo>
                    <a:lnTo>
                      <a:pt x="62" y="174"/>
                    </a:lnTo>
                    <a:lnTo>
                      <a:pt x="56" y="176"/>
                    </a:lnTo>
                    <a:lnTo>
                      <a:pt x="52" y="176"/>
                    </a:lnTo>
                    <a:lnTo>
                      <a:pt x="54" y="172"/>
                    </a:lnTo>
                    <a:lnTo>
                      <a:pt x="52" y="174"/>
                    </a:lnTo>
                    <a:lnTo>
                      <a:pt x="56" y="170"/>
                    </a:lnTo>
                    <a:lnTo>
                      <a:pt x="64" y="164"/>
                    </a:lnTo>
                    <a:lnTo>
                      <a:pt x="60" y="164"/>
                    </a:lnTo>
                    <a:lnTo>
                      <a:pt x="54" y="164"/>
                    </a:lnTo>
                    <a:lnTo>
                      <a:pt x="48" y="162"/>
                    </a:lnTo>
                    <a:lnTo>
                      <a:pt x="44" y="162"/>
                    </a:lnTo>
                    <a:lnTo>
                      <a:pt x="42" y="162"/>
                    </a:lnTo>
                    <a:lnTo>
                      <a:pt x="40" y="162"/>
                    </a:lnTo>
                    <a:lnTo>
                      <a:pt x="40" y="160"/>
                    </a:lnTo>
                    <a:lnTo>
                      <a:pt x="42" y="158"/>
                    </a:lnTo>
                    <a:lnTo>
                      <a:pt x="40" y="156"/>
                    </a:lnTo>
                    <a:lnTo>
                      <a:pt x="36" y="152"/>
                    </a:lnTo>
                    <a:lnTo>
                      <a:pt x="38" y="150"/>
                    </a:lnTo>
                    <a:lnTo>
                      <a:pt x="42" y="148"/>
                    </a:lnTo>
                    <a:lnTo>
                      <a:pt x="52" y="146"/>
                    </a:lnTo>
                    <a:lnTo>
                      <a:pt x="64" y="142"/>
                    </a:lnTo>
                    <a:lnTo>
                      <a:pt x="74" y="138"/>
                    </a:lnTo>
                    <a:lnTo>
                      <a:pt x="70" y="138"/>
                    </a:lnTo>
                    <a:lnTo>
                      <a:pt x="68" y="140"/>
                    </a:lnTo>
                    <a:lnTo>
                      <a:pt x="66" y="142"/>
                    </a:lnTo>
                    <a:lnTo>
                      <a:pt x="60" y="138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0" y="140"/>
                    </a:lnTo>
                    <a:lnTo>
                      <a:pt x="48" y="140"/>
                    </a:lnTo>
                    <a:lnTo>
                      <a:pt x="46" y="140"/>
                    </a:lnTo>
                    <a:lnTo>
                      <a:pt x="46" y="142"/>
                    </a:lnTo>
                    <a:lnTo>
                      <a:pt x="42" y="142"/>
                    </a:lnTo>
                    <a:lnTo>
                      <a:pt x="40" y="140"/>
                    </a:lnTo>
                    <a:lnTo>
                      <a:pt x="38" y="140"/>
                    </a:lnTo>
                    <a:lnTo>
                      <a:pt x="40" y="136"/>
                    </a:lnTo>
                    <a:lnTo>
                      <a:pt x="42" y="134"/>
                    </a:lnTo>
                    <a:lnTo>
                      <a:pt x="40" y="132"/>
                    </a:lnTo>
                    <a:lnTo>
                      <a:pt x="36" y="132"/>
                    </a:lnTo>
                    <a:lnTo>
                      <a:pt x="34" y="130"/>
                    </a:lnTo>
                    <a:lnTo>
                      <a:pt x="34" y="128"/>
                    </a:lnTo>
                    <a:lnTo>
                      <a:pt x="42" y="124"/>
                    </a:lnTo>
                    <a:lnTo>
                      <a:pt x="58" y="120"/>
                    </a:lnTo>
                    <a:lnTo>
                      <a:pt x="70" y="114"/>
                    </a:lnTo>
                    <a:lnTo>
                      <a:pt x="80" y="108"/>
                    </a:lnTo>
                    <a:lnTo>
                      <a:pt x="76" y="110"/>
                    </a:lnTo>
                    <a:lnTo>
                      <a:pt x="72" y="110"/>
                    </a:lnTo>
                    <a:lnTo>
                      <a:pt x="70" y="110"/>
                    </a:lnTo>
                    <a:lnTo>
                      <a:pt x="70" y="108"/>
                    </a:lnTo>
                    <a:lnTo>
                      <a:pt x="70" y="106"/>
                    </a:lnTo>
                    <a:lnTo>
                      <a:pt x="68" y="106"/>
                    </a:lnTo>
                    <a:lnTo>
                      <a:pt x="64" y="108"/>
                    </a:lnTo>
                    <a:lnTo>
                      <a:pt x="62" y="110"/>
                    </a:lnTo>
                    <a:lnTo>
                      <a:pt x="60" y="110"/>
                    </a:lnTo>
                    <a:lnTo>
                      <a:pt x="54" y="104"/>
                    </a:lnTo>
                    <a:lnTo>
                      <a:pt x="46" y="98"/>
                    </a:lnTo>
                    <a:lnTo>
                      <a:pt x="42" y="90"/>
                    </a:lnTo>
                    <a:lnTo>
                      <a:pt x="40" y="84"/>
                    </a:lnTo>
                    <a:lnTo>
                      <a:pt x="38" y="80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64" y="80"/>
                    </a:lnTo>
                    <a:lnTo>
                      <a:pt x="52" y="76"/>
                    </a:lnTo>
                    <a:lnTo>
                      <a:pt x="40" y="74"/>
                    </a:lnTo>
                    <a:lnTo>
                      <a:pt x="44" y="74"/>
                    </a:lnTo>
                    <a:lnTo>
                      <a:pt x="52" y="76"/>
                    </a:lnTo>
                    <a:lnTo>
                      <a:pt x="62" y="76"/>
                    </a:lnTo>
                    <a:lnTo>
                      <a:pt x="74" y="76"/>
                    </a:lnTo>
                    <a:lnTo>
                      <a:pt x="76" y="74"/>
                    </a:lnTo>
                    <a:lnTo>
                      <a:pt x="76" y="72"/>
                    </a:lnTo>
                    <a:lnTo>
                      <a:pt x="74" y="72"/>
                    </a:lnTo>
                    <a:lnTo>
                      <a:pt x="70" y="72"/>
                    </a:lnTo>
                    <a:lnTo>
                      <a:pt x="66" y="72"/>
                    </a:lnTo>
                    <a:lnTo>
                      <a:pt x="66" y="70"/>
                    </a:lnTo>
                    <a:lnTo>
                      <a:pt x="62" y="64"/>
                    </a:lnTo>
                    <a:lnTo>
                      <a:pt x="60" y="62"/>
                    </a:lnTo>
                    <a:lnTo>
                      <a:pt x="62" y="60"/>
                    </a:lnTo>
                    <a:lnTo>
                      <a:pt x="64" y="60"/>
                    </a:lnTo>
                    <a:lnTo>
                      <a:pt x="76" y="60"/>
                    </a:lnTo>
                    <a:lnTo>
                      <a:pt x="84" y="60"/>
                    </a:lnTo>
                    <a:lnTo>
                      <a:pt x="88" y="58"/>
                    </a:lnTo>
                    <a:lnTo>
                      <a:pt x="88" y="56"/>
                    </a:lnTo>
                    <a:lnTo>
                      <a:pt x="86" y="56"/>
                    </a:lnTo>
                    <a:lnTo>
                      <a:pt x="82" y="56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52"/>
                    </a:lnTo>
                    <a:lnTo>
                      <a:pt x="74" y="52"/>
                    </a:lnTo>
                    <a:lnTo>
                      <a:pt x="72" y="52"/>
                    </a:lnTo>
                    <a:lnTo>
                      <a:pt x="72" y="50"/>
                    </a:lnTo>
                    <a:lnTo>
                      <a:pt x="70" y="48"/>
                    </a:lnTo>
                    <a:lnTo>
                      <a:pt x="70" y="44"/>
                    </a:lnTo>
                    <a:lnTo>
                      <a:pt x="80" y="46"/>
                    </a:lnTo>
                    <a:lnTo>
                      <a:pt x="84" y="46"/>
                    </a:lnTo>
                    <a:lnTo>
                      <a:pt x="86" y="46"/>
                    </a:lnTo>
                    <a:lnTo>
                      <a:pt x="86" y="42"/>
                    </a:lnTo>
                    <a:lnTo>
                      <a:pt x="88" y="42"/>
                    </a:lnTo>
                    <a:lnTo>
                      <a:pt x="90" y="44"/>
                    </a:lnTo>
                    <a:lnTo>
                      <a:pt x="90" y="42"/>
                    </a:lnTo>
                    <a:lnTo>
                      <a:pt x="90" y="40"/>
                    </a:lnTo>
                    <a:lnTo>
                      <a:pt x="86" y="38"/>
                    </a:lnTo>
                    <a:lnTo>
                      <a:pt x="80" y="32"/>
                    </a:lnTo>
                    <a:lnTo>
                      <a:pt x="74" y="28"/>
                    </a:lnTo>
                    <a:lnTo>
                      <a:pt x="74" y="26"/>
                    </a:lnTo>
                    <a:lnTo>
                      <a:pt x="74" y="24"/>
                    </a:lnTo>
                    <a:lnTo>
                      <a:pt x="78" y="22"/>
                    </a:lnTo>
                    <a:lnTo>
                      <a:pt x="80" y="20"/>
                    </a:lnTo>
                    <a:lnTo>
                      <a:pt x="80" y="22"/>
                    </a:lnTo>
                    <a:lnTo>
                      <a:pt x="84" y="28"/>
                    </a:lnTo>
                    <a:lnTo>
                      <a:pt x="88" y="30"/>
                    </a:lnTo>
                    <a:lnTo>
                      <a:pt x="90" y="26"/>
                    </a:lnTo>
                    <a:lnTo>
                      <a:pt x="90" y="22"/>
                    </a:lnTo>
                    <a:lnTo>
                      <a:pt x="90" y="10"/>
                    </a:lnTo>
                    <a:lnTo>
                      <a:pt x="92" y="2"/>
                    </a:lnTo>
                    <a:lnTo>
                      <a:pt x="94" y="0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6" y="6"/>
                    </a:lnTo>
                    <a:lnTo>
                      <a:pt x="94" y="16"/>
                    </a:lnTo>
                    <a:lnTo>
                      <a:pt x="94" y="22"/>
                    </a:lnTo>
                    <a:lnTo>
                      <a:pt x="96" y="24"/>
                    </a:lnTo>
                    <a:lnTo>
                      <a:pt x="98" y="22"/>
                    </a:lnTo>
                    <a:lnTo>
                      <a:pt x="102" y="20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8"/>
                    </a:lnTo>
                    <a:lnTo>
                      <a:pt x="102" y="28"/>
                    </a:lnTo>
                    <a:lnTo>
                      <a:pt x="100" y="32"/>
                    </a:lnTo>
                    <a:lnTo>
                      <a:pt x="100" y="34"/>
                    </a:lnTo>
                    <a:lnTo>
                      <a:pt x="104" y="32"/>
                    </a:lnTo>
                    <a:lnTo>
                      <a:pt x="108" y="30"/>
                    </a:lnTo>
                    <a:lnTo>
                      <a:pt x="110" y="32"/>
                    </a:lnTo>
                    <a:lnTo>
                      <a:pt x="110" y="36"/>
                    </a:lnTo>
                    <a:lnTo>
                      <a:pt x="110" y="38"/>
                    </a:lnTo>
                    <a:lnTo>
                      <a:pt x="112" y="40"/>
                    </a:lnTo>
                    <a:lnTo>
                      <a:pt x="114" y="42"/>
                    </a:lnTo>
                    <a:lnTo>
                      <a:pt x="114" y="44"/>
                    </a:lnTo>
                    <a:lnTo>
                      <a:pt x="108" y="50"/>
                    </a:lnTo>
                    <a:lnTo>
                      <a:pt x="102" y="52"/>
                    </a:lnTo>
                    <a:lnTo>
                      <a:pt x="98" y="54"/>
                    </a:lnTo>
                    <a:lnTo>
                      <a:pt x="98" y="56"/>
                    </a:lnTo>
                    <a:lnTo>
                      <a:pt x="110" y="58"/>
                    </a:lnTo>
                    <a:close/>
                    <a:moveTo>
                      <a:pt x="108" y="74"/>
                    </a:moveTo>
                    <a:lnTo>
                      <a:pt x="108" y="74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14" y="80"/>
                    </a:lnTo>
                    <a:lnTo>
                      <a:pt x="120" y="80"/>
                    </a:lnTo>
                    <a:lnTo>
                      <a:pt x="114" y="76"/>
                    </a:lnTo>
                    <a:lnTo>
                      <a:pt x="110" y="74"/>
                    </a:lnTo>
                    <a:lnTo>
                      <a:pt x="108" y="74"/>
                    </a:lnTo>
                    <a:close/>
                    <a:moveTo>
                      <a:pt x="72" y="174"/>
                    </a:moveTo>
                    <a:lnTo>
                      <a:pt x="70" y="174"/>
                    </a:lnTo>
                    <a:lnTo>
                      <a:pt x="72" y="174"/>
                    </a:lnTo>
                    <a:close/>
                    <a:moveTo>
                      <a:pt x="70" y="222"/>
                    </a:moveTo>
                    <a:lnTo>
                      <a:pt x="70" y="222"/>
                    </a:lnTo>
                    <a:lnTo>
                      <a:pt x="72" y="226"/>
                    </a:lnTo>
                    <a:lnTo>
                      <a:pt x="76" y="220"/>
                    </a:lnTo>
                    <a:lnTo>
                      <a:pt x="76" y="216"/>
                    </a:lnTo>
                    <a:lnTo>
                      <a:pt x="74" y="214"/>
                    </a:lnTo>
                    <a:lnTo>
                      <a:pt x="78" y="216"/>
                    </a:lnTo>
                    <a:lnTo>
                      <a:pt x="80" y="210"/>
                    </a:lnTo>
                    <a:lnTo>
                      <a:pt x="78" y="210"/>
                    </a:lnTo>
                    <a:lnTo>
                      <a:pt x="72" y="218"/>
                    </a:lnTo>
                    <a:lnTo>
                      <a:pt x="70" y="222"/>
                    </a:lnTo>
                    <a:close/>
                    <a:moveTo>
                      <a:pt x="78" y="80"/>
                    </a:moveTo>
                    <a:lnTo>
                      <a:pt x="78" y="80"/>
                    </a:lnTo>
                    <a:lnTo>
                      <a:pt x="72" y="82"/>
                    </a:lnTo>
                    <a:lnTo>
                      <a:pt x="78" y="82"/>
                    </a:lnTo>
                    <a:lnTo>
                      <a:pt x="78" y="80"/>
                    </a:lnTo>
                    <a:close/>
                    <a:moveTo>
                      <a:pt x="72" y="164"/>
                    </a:moveTo>
                    <a:lnTo>
                      <a:pt x="72" y="164"/>
                    </a:lnTo>
                    <a:lnTo>
                      <a:pt x="70" y="164"/>
                    </a:lnTo>
                    <a:lnTo>
                      <a:pt x="72" y="164"/>
                    </a:lnTo>
                    <a:close/>
                  </a:path>
                </a:pathLst>
              </a:custGeom>
              <a:solidFill>
                <a:srgbClr val="13280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s-ES">
                  <a:cs typeface="+mn-cs"/>
                </a:endParaRP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8D3ACE1-D050-C10F-E886-980111175503}"/>
              </a:ext>
            </a:extLst>
          </p:cNvPr>
          <p:cNvGrpSpPr/>
          <p:nvPr/>
        </p:nvGrpSpPr>
        <p:grpSpPr>
          <a:xfrm>
            <a:off x="5768804" y="6061480"/>
            <a:ext cx="1097798" cy="235328"/>
            <a:chOff x="3442462" y="6061480"/>
            <a:chExt cx="1097798" cy="235328"/>
          </a:xfrm>
        </p:grpSpPr>
        <p:sp>
          <p:nvSpPr>
            <p:cNvPr id="115" name="AutoShape 50">
              <a:extLst>
                <a:ext uri="{FF2B5EF4-FFF2-40B4-BE49-F238E27FC236}">
                  <a16:creationId xmlns:a16="http://schemas.microsoft.com/office/drawing/2014/main" id="{F4545EB7-419E-BD60-BE23-655C74327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2980" y="6076378"/>
              <a:ext cx="835313" cy="220430"/>
            </a:xfrm>
            <a:prstGeom prst="roundRect">
              <a:avLst>
                <a:gd name="adj" fmla="val 16667"/>
              </a:avLst>
            </a:prstGeom>
            <a:solidFill>
              <a:srgbClr val="EE5612"/>
            </a:solidFill>
            <a:ln w="6480">
              <a:solidFill>
                <a:srgbClr val="EE561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s-E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6" name="Text Box 51">
              <a:extLst>
                <a:ext uri="{FF2B5EF4-FFF2-40B4-BE49-F238E27FC236}">
                  <a16:creationId xmlns:a16="http://schemas.microsoft.com/office/drawing/2014/main" id="{E8347EDD-B6D9-F45E-A977-49DED3C3F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2462" y="6061480"/>
              <a:ext cx="1097798" cy="2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000" dirty="0">
                  <a:solidFill>
                    <a:srgbClr val="FFFFFF"/>
                  </a:solidFill>
                  <a:latin typeface="Meta" charset="0"/>
                  <a:ea typeface="ＭＳ Ｐゴシック" charset="0"/>
                  <a:cs typeface="Arial" charset="0"/>
                </a:rPr>
                <a:t>Actores locales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5B7C29-4DE6-6D6C-7B83-8E8734671888}"/>
              </a:ext>
            </a:extLst>
          </p:cNvPr>
          <p:cNvSpPr txBox="1"/>
          <p:nvPr/>
        </p:nvSpPr>
        <p:spPr>
          <a:xfrm>
            <a:off x="2661446" y="6610777"/>
            <a:ext cx="622313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900" dirty="0" err="1">
                <a:solidFill>
                  <a:schemeClr val="bg1"/>
                </a:solidFill>
                <a:latin typeface="Arial Narrow" panose="020B0604020202020204" pitchFamily="34" charset="0"/>
              </a:rPr>
              <a:t>Adaptado</a:t>
            </a:r>
            <a:r>
              <a:rPr lang="en-US" altLang="x-none" sz="900" dirty="0">
                <a:solidFill>
                  <a:schemeClr val="bg1"/>
                </a:solidFill>
                <a:latin typeface="Arial Narrow" panose="020B0604020202020204" pitchFamily="34" charset="0"/>
              </a:rPr>
              <a:t> de: Nyberg, B. 1999. An Introductory Guide to Adaptive Management. Forest Practices Branch, B.C. Forest Service (Canada).</a:t>
            </a:r>
          </a:p>
          <a:p>
            <a:pPr>
              <a:spcBef>
                <a:spcPct val="50000"/>
              </a:spcBef>
              <a:buFontTx/>
              <a:buChar char="-"/>
            </a:pPr>
            <a:endParaRPr lang="en-US" altLang="x-none" sz="900" dirty="0">
              <a:solidFill>
                <a:schemeClr val="bg1"/>
              </a:solidFill>
              <a:latin typeface="Arial Narrow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87F91-6E19-45C4-AA32-FD0F69B79890}"/>
              </a:ext>
            </a:extLst>
          </p:cNvPr>
          <p:cNvSpPr txBox="1"/>
          <p:nvPr/>
        </p:nvSpPr>
        <p:spPr>
          <a:xfrm>
            <a:off x="2982897" y="22993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386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6" grpId="0" animBg="1"/>
      <p:bldP spid="57" grpId="0" animBg="1"/>
      <p:bldP spid="58" grpId="0" animBg="1"/>
      <p:bldP spid="59" grpId="0" animBg="1"/>
      <p:bldP spid="64" grpId="0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A12729-5409-56C8-C5AB-AD07F2E86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121"/>
          <a:stretch/>
        </p:blipFill>
        <p:spPr>
          <a:xfrm>
            <a:off x="327586" y="2332782"/>
            <a:ext cx="8488827" cy="3269532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552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A9C4-9154-815B-4E8A-8B0E4C0BF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20" b="27552"/>
          <a:stretch/>
        </p:blipFill>
        <p:spPr>
          <a:xfrm>
            <a:off x="218149" y="2018581"/>
            <a:ext cx="9000961" cy="327388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48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97BCE-ABD3-B246-978E-F197192A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70" b="53228"/>
          <a:stretch/>
        </p:blipFill>
        <p:spPr>
          <a:xfrm>
            <a:off x="270485" y="2457043"/>
            <a:ext cx="8695426" cy="2631125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336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8">
            <a:extLst>
              <a:ext uri="{FF2B5EF4-FFF2-40B4-BE49-F238E27FC236}">
                <a16:creationId xmlns:a16="http://schemas.microsoft.com/office/drawing/2014/main" id="{F3A9EA26-F428-BF6E-8851-DA897BC8AA84}"/>
              </a:ext>
            </a:extLst>
          </p:cNvPr>
          <p:cNvSpPr/>
          <p:nvPr/>
        </p:nvSpPr>
        <p:spPr>
          <a:xfrm>
            <a:off x="0" y="13414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74;p7">
            <a:extLst>
              <a:ext uri="{FF2B5EF4-FFF2-40B4-BE49-F238E27FC236}">
                <a16:creationId xmlns:a16="http://schemas.microsoft.com/office/drawing/2014/main" id="{9079C484-F479-4328-E961-40F43B2C3230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B4FBE0-FE03-074C-E90B-20D86C221EC4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14F095-BEB4-8FDA-6101-0534F9C55E36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034DF1-CFD5-5A34-2249-36D611BBA9D7}"/>
              </a:ext>
            </a:extLst>
          </p:cNvPr>
          <p:cNvSpPr txBox="1"/>
          <p:nvPr/>
        </p:nvSpPr>
        <p:spPr>
          <a:xfrm>
            <a:off x="2601311" y="866752"/>
            <a:ext cx="3600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>
                <a:solidFill>
                  <a:srgbClr val="8BAE2B"/>
                </a:solidFill>
              </a:rPr>
              <a:t>Algunos ejemplos de gestión adaptativa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4B7B4-6C7E-E6A4-AA9C-4C3C61AC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9" y="1313581"/>
            <a:ext cx="3842118" cy="530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CE04B-ECEB-8DA7-63B7-3B4C264CB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5" b="74351"/>
          <a:stretch/>
        </p:blipFill>
        <p:spPr>
          <a:xfrm>
            <a:off x="353924" y="2102790"/>
            <a:ext cx="8817673" cy="2652420"/>
          </a:xfrm>
          <a:prstGeom prst="rect">
            <a:avLst/>
          </a:prstGeom>
          <a:ln w="517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5300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AE4B68-8D71-9AFD-AB14-68179F2784DF}"/>
              </a:ext>
            </a:extLst>
          </p:cNvPr>
          <p:cNvGrpSpPr/>
          <p:nvPr/>
        </p:nvGrpSpPr>
        <p:grpSpPr>
          <a:xfrm>
            <a:off x="1561532" y="2217441"/>
            <a:ext cx="5869996" cy="4630110"/>
            <a:chOff x="1561532" y="2217441"/>
            <a:chExt cx="5869996" cy="4630110"/>
          </a:xfrm>
        </p:grpSpPr>
        <p:pic>
          <p:nvPicPr>
            <p:cNvPr id="2050" name="Picture 2" descr="Manzanares, el río de Madrid">
              <a:extLst>
                <a:ext uri="{FF2B5EF4-FFF2-40B4-BE49-F238E27FC236}">
                  <a16:creationId xmlns:a16="http://schemas.microsoft.com/office/drawing/2014/main" id="{3D02536F-A6C9-6994-3E34-A584E046C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001" y="2217441"/>
              <a:ext cx="5729962" cy="3822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B2A56B-6E65-0BB1-A69B-B297B597095F}"/>
                </a:ext>
              </a:extLst>
            </p:cNvPr>
            <p:cNvSpPr txBox="1"/>
            <p:nvPr/>
          </p:nvSpPr>
          <p:spPr>
            <a:xfrm>
              <a:off x="1561532" y="6108887"/>
              <a:ext cx="586999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/>
                <a:t>El río Manzanares (Madrid) en 2000. Secuencia de represas. Objetivo estético y control de avenidas. Visión tradicional de las confederaciones hidrográficas.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38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33EBC5-DFF3-F41B-CA5C-60880206E438}"/>
              </a:ext>
            </a:extLst>
          </p:cNvPr>
          <p:cNvGrpSpPr/>
          <p:nvPr/>
        </p:nvGrpSpPr>
        <p:grpSpPr>
          <a:xfrm>
            <a:off x="1703540" y="2280022"/>
            <a:ext cx="5955144" cy="4236383"/>
            <a:chOff x="1703540" y="2280022"/>
            <a:chExt cx="5955144" cy="42363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999CA4-2DA9-1DEE-3363-B0996FCB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540" y="2280022"/>
              <a:ext cx="5955144" cy="42363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D84AC3-CB04-521C-2940-A5BFC1270C58}"/>
                </a:ext>
              </a:extLst>
            </p:cNvPr>
            <p:cNvSpPr txBox="1"/>
            <p:nvPr/>
          </p:nvSpPr>
          <p:spPr>
            <a:xfrm>
              <a:off x="1806728" y="5406727"/>
              <a:ext cx="33414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600" b="1" dirty="0">
                  <a:solidFill>
                    <a:schemeClr val="bg1"/>
                  </a:solidFill>
                </a:rPr>
                <a:t>Las administraciones responsables no tienen criterios ecológicos en este caso.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41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DA103D-D2DE-EB7F-6A0B-62C24E84C8A4}"/>
              </a:ext>
            </a:extLst>
          </p:cNvPr>
          <p:cNvGrpSpPr/>
          <p:nvPr/>
        </p:nvGrpSpPr>
        <p:grpSpPr>
          <a:xfrm>
            <a:off x="1281952" y="2502123"/>
            <a:ext cx="6993698" cy="3933955"/>
            <a:chOff x="1281952" y="2502123"/>
            <a:chExt cx="6993698" cy="3933955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34594D2-7720-F1F2-E720-8F40E9BFB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1952" y="2502123"/>
              <a:ext cx="6993698" cy="393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6C8B36-DF29-0023-D92A-4065ECD02D5D}"/>
                </a:ext>
              </a:extLst>
            </p:cNvPr>
            <p:cNvSpPr txBox="1"/>
            <p:nvPr/>
          </p:nvSpPr>
          <p:spPr>
            <a:xfrm>
              <a:off x="4724400" y="3429000"/>
              <a:ext cx="32194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ES" b="1" dirty="0">
                  <a:solidFill>
                    <a:schemeClr val="bg1"/>
                  </a:solidFill>
                </a:rPr>
                <a:t>E</a:t>
              </a:r>
              <a:r>
                <a:rPr lang="en-GB" b="1" dirty="0">
                  <a:solidFill>
                    <a:schemeClr val="bg1"/>
                  </a:solidFill>
                </a:rPr>
                <a:t>s</a:t>
              </a:r>
              <a:r>
                <a:rPr lang="en-ES" b="1" dirty="0">
                  <a:solidFill>
                    <a:schemeClr val="bg1"/>
                  </a:solidFill>
                </a:rPr>
                <a:t>e mismo río, unos kilómetros aguas arriba se maneja de forma completamente diferente.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57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C4C607-F922-4495-6F7C-3C19A45A6352}"/>
              </a:ext>
            </a:extLst>
          </p:cNvPr>
          <p:cNvSpPr txBox="1"/>
          <p:nvPr/>
        </p:nvSpPr>
        <p:spPr>
          <a:xfrm>
            <a:off x="1081751" y="2263317"/>
            <a:ext cx="7591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/>
              <a:t>En 2016 la ONG Ecologistas en Acción propone un proyecto de renaturalización que incorpora una visión multisectorial a la gestión del río Manzanares a su paso por Madrid.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1600" dirty="0"/>
              <a:t>Convencen a la Confederación del Tajo y al Ayuntamiento para incorporar criterios ecológicos (propios de otras administraciones) a la gestión del río.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DF14B4-8565-78D7-3B10-E76088C3C2FE}"/>
              </a:ext>
            </a:extLst>
          </p:cNvPr>
          <p:cNvGrpSpPr/>
          <p:nvPr/>
        </p:nvGrpSpPr>
        <p:grpSpPr>
          <a:xfrm>
            <a:off x="1418681" y="3713708"/>
            <a:ext cx="7111544" cy="2812352"/>
            <a:chOff x="1418681" y="3713708"/>
            <a:chExt cx="7111544" cy="2812352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C5CF0B69-3DD1-E576-2476-126F49C05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681" y="3713708"/>
              <a:ext cx="3749803" cy="281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69FC8B-51B4-1DC2-640C-BB1F671C1F22}"/>
                </a:ext>
              </a:extLst>
            </p:cNvPr>
            <p:cNvSpPr txBox="1"/>
            <p:nvPr/>
          </p:nvSpPr>
          <p:spPr>
            <a:xfrm>
              <a:off x="5386192" y="3981198"/>
              <a:ext cx="314403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800" b="1" dirty="0"/>
                <a:t>La acción principal consistió en demoler las represas en el río a su paso por la ciudad.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64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pic>
        <p:nvPicPr>
          <p:cNvPr id="6146" name="Picture 2" descr="El puente de Segovia, antes y después del proceso de renaturalización del río Manzanares.">
            <a:extLst>
              <a:ext uri="{FF2B5EF4-FFF2-40B4-BE49-F238E27FC236}">
                <a16:creationId xmlns:a16="http://schemas.microsoft.com/office/drawing/2014/main" id="{3F428A4F-57D3-F7FA-C2B9-ECE5FA5A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57406"/>
            <a:ext cx="3740585" cy="374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3248B7F-26C0-B981-8772-31536F95E57D}"/>
              </a:ext>
            </a:extLst>
          </p:cNvPr>
          <p:cNvGrpSpPr/>
          <p:nvPr/>
        </p:nvGrpSpPr>
        <p:grpSpPr>
          <a:xfrm>
            <a:off x="1503360" y="2183393"/>
            <a:ext cx="2993170" cy="4247003"/>
            <a:chOff x="1503360" y="2183393"/>
            <a:chExt cx="2993170" cy="4247003"/>
          </a:xfrm>
        </p:grpSpPr>
        <p:pic>
          <p:nvPicPr>
            <p:cNvPr id="6148" name="Picture 4" descr="El río Manzanares a su paso por Madrid.">
              <a:extLst>
                <a:ext uri="{FF2B5EF4-FFF2-40B4-BE49-F238E27FC236}">
                  <a16:creationId xmlns:a16="http://schemas.microsoft.com/office/drawing/2014/main" id="{F1142107-B18A-E9AA-E924-1CCBFC68B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360" y="4239743"/>
              <a:ext cx="2993170" cy="2190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anzanares, el río de Madrid">
              <a:extLst>
                <a:ext uri="{FF2B5EF4-FFF2-40B4-BE49-F238E27FC236}">
                  <a16:creationId xmlns:a16="http://schemas.microsoft.com/office/drawing/2014/main" id="{68403027-27FE-A22D-04D1-8CC1B1BF0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360" y="2183393"/>
              <a:ext cx="2930477" cy="1955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58A633-1AE9-55B1-58F4-57C4556BBE78}"/>
              </a:ext>
            </a:extLst>
          </p:cNvPr>
          <p:cNvSpPr txBox="1"/>
          <p:nvPr/>
        </p:nvSpPr>
        <p:spPr>
          <a:xfrm>
            <a:off x="1428204" y="6534305"/>
            <a:ext cx="7228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https://www.ecologistasenaccion.org/169736/renaturalizacion-de-tramos-urbanos-de-rios/</a:t>
            </a:r>
          </a:p>
        </p:txBody>
      </p:sp>
    </p:spTree>
    <p:extLst>
      <p:ext uri="{BB962C8B-B14F-4D97-AF65-F5344CB8AC3E}">
        <p14:creationId xmlns:p14="http://schemas.microsoft.com/office/powerpoint/2010/main" val="380693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Ej. Ríos que atraviesan ciudades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8A633-1AE9-55B1-58F4-57C4556BBE78}"/>
              </a:ext>
            </a:extLst>
          </p:cNvPr>
          <p:cNvSpPr txBox="1"/>
          <p:nvPr/>
        </p:nvSpPr>
        <p:spPr>
          <a:xfrm>
            <a:off x="1428204" y="6534305"/>
            <a:ext cx="7228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https://www.ecologistasenaccion.org/169736/renaturalizacion-de-tramos-urbanos-de-rios/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2F47B-7AEB-35F9-6A1A-EDCB82B6BF3A}"/>
              </a:ext>
            </a:extLst>
          </p:cNvPr>
          <p:cNvSpPr txBox="1"/>
          <p:nvPr/>
        </p:nvSpPr>
        <p:spPr>
          <a:xfrm>
            <a:off x="1081751" y="2079484"/>
            <a:ext cx="58961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600" b="1" dirty="0"/>
              <a:t>E</a:t>
            </a:r>
            <a:r>
              <a:rPr lang="en-GB" sz="1600" b="1" dirty="0" err="1"/>
              <a:t>stas</a:t>
            </a:r>
            <a:r>
              <a:rPr lang="en-GB" sz="1600" b="1" dirty="0"/>
              <a:t> </a:t>
            </a:r>
            <a:r>
              <a:rPr lang="en-GB" sz="1600" b="1" dirty="0" err="1"/>
              <a:t>actuaciones</a:t>
            </a:r>
            <a:r>
              <a:rPr lang="en-GB" sz="1600" b="1" dirty="0"/>
              <a:t> </a:t>
            </a:r>
            <a:r>
              <a:rPr lang="en-GB" sz="1600" b="1" dirty="0" err="1"/>
              <a:t>han</a:t>
            </a:r>
            <a:r>
              <a:rPr lang="en-GB" sz="1600" b="1" dirty="0"/>
              <a:t> </a:t>
            </a:r>
            <a:r>
              <a:rPr lang="en-GB" sz="1600" b="1" dirty="0" err="1"/>
              <a:t>tenido</a:t>
            </a:r>
            <a:r>
              <a:rPr lang="en-GB" sz="1600" b="1" dirty="0"/>
              <a:t> </a:t>
            </a:r>
            <a:r>
              <a:rPr lang="en-GB" sz="1600" b="1" dirty="0" err="1"/>
              <a:t>consecuencias</a:t>
            </a:r>
            <a:r>
              <a:rPr lang="en-GB" sz="1600" b="1" dirty="0"/>
              <a:t> </a:t>
            </a:r>
            <a:r>
              <a:rPr lang="en-GB" sz="1600" b="1" dirty="0" err="1"/>
              <a:t>importantes</a:t>
            </a:r>
            <a:r>
              <a:rPr lang="en-GB" sz="16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Mejora</a:t>
            </a:r>
            <a:r>
              <a:rPr lang="en-GB" sz="1600" dirty="0"/>
              <a:t> </a:t>
            </a:r>
            <a:r>
              <a:rPr lang="en-GB" sz="1600" dirty="0" err="1"/>
              <a:t>en</a:t>
            </a:r>
            <a:r>
              <a:rPr lang="en-GB" sz="1600" dirty="0"/>
              <a:t> la </a:t>
            </a:r>
            <a:r>
              <a:rPr lang="en-GB" sz="1600" dirty="0" err="1"/>
              <a:t>calidad</a:t>
            </a:r>
            <a:r>
              <a:rPr lang="en-GB" sz="1600" dirty="0"/>
              <a:t> del </a:t>
            </a:r>
            <a:r>
              <a:rPr lang="en-GB" sz="1600" dirty="0" err="1"/>
              <a:t>agua</a:t>
            </a:r>
            <a:r>
              <a:rPr lang="en-GB" sz="1600" dirty="0"/>
              <a:t> (</a:t>
            </a:r>
            <a:r>
              <a:rPr lang="en-GB" sz="1600" dirty="0" err="1"/>
              <a:t>menos</a:t>
            </a:r>
            <a:r>
              <a:rPr lang="en-GB" sz="1600" dirty="0"/>
              <a:t> </a:t>
            </a:r>
            <a:r>
              <a:rPr lang="en-GB" sz="1600" dirty="0" err="1"/>
              <a:t>turbidez</a:t>
            </a:r>
            <a:r>
              <a:rPr lang="en-GB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Aumento</a:t>
            </a:r>
            <a:r>
              <a:rPr lang="en-GB" sz="1600" dirty="0"/>
              <a:t> de la </a:t>
            </a:r>
            <a:r>
              <a:rPr lang="en-GB" sz="1600" dirty="0" err="1"/>
              <a:t>diversidad</a:t>
            </a:r>
            <a:r>
              <a:rPr lang="en-GB" sz="1600" dirty="0"/>
              <a:t> de flora y fauna.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err="1"/>
              <a:t>Aumento</a:t>
            </a:r>
            <a:r>
              <a:rPr lang="en-GB" sz="1600" dirty="0"/>
              <a:t> del </a:t>
            </a:r>
            <a:r>
              <a:rPr lang="en-GB" sz="1600" dirty="0" err="1"/>
              <a:t>disfrute</a:t>
            </a:r>
            <a:r>
              <a:rPr lang="en-GB" sz="1600" dirty="0"/>
              <a:t> del </a:t>
            </a:r>
            <a:r>
              <a:rPr lang="en-GB" sz="1600" dirty="0" err="1"/>
              <a:t>río</a:t>
            </a:r>
            <a:r>
              <a:rPr lang="en-GB" sz="1600" dirty="0"/>
              <a:t> </a:t>
            </a:r>
            <a:r>
              <a:rPr lang="en-GB" sz="1600" dirty="0" err="1"/>
              <a:t>por</a:t>
            </a:r>
            <a:r>
              <a:rPr lang="en-GB" sz="1600" dirty="0"/>
              <a:t> </a:t>
            </a:r>
            <a:r>
              <a:rPr lang="en-GB" sz="1600" dirty="0" err="1"/>
              <a:t>parte</a:t>
            </a:r>
            <a:r>
              <a:rPr lang="en-GB" sz="1600" dirty="0"/>
              <a:t> de </a:t>
            </a:r>
            <a:r>
              <a:rPr lang="en-GB" sz="1600" dirty="0" err="1"/>
              <a:t>los</a:t>
            </a:r>
            <a:r>
              <a:rPr lang="en-GB" sz="1600" dirty="0"/>
              <a:t> </a:t>
            </a:r>
            <a:r>
              <a:rPr lang="en-GB" sz="1600" dirty="0" err="1"/>
              <a:t>cuidadanos</a:t>
            </a:r>
            <a:r>
              <a:rPr lang="en-GB" sz="1600" dirty="0"/>
              <a:t>.</a:t>
            </a:r>
            <a:endParaRPr lang="en-E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B731A-018A-8F7E-4999-B3B00C23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47" y="4546453"/>
            <a:ext cx="3374547" cy="1753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23941F-6F19-6A49-C75B-FB2C2D7E6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01" y="3352693"/>
            <a:ext cx="2452474" cy="2985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BC3362-DEE2-9FD4-2411-1AD2663AE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611" y="3352693"/>
            <a:ext cx="1764446" cy="21621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F8F3D-B3E8-958B-69FF-C760D6A99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2336" y="3352302"/>
            <a:ext cx="1520178" cy="15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71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multisectorial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están sectorizadas y muy especializadas.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2F47B-7AEB-35F9-6A1A-EDCB82B6BF3A}"/>
              </a:ext>
            </a:extLst>
          </p:cNvPr>
          <p:cNvSpPr txBox="1"/>
          <p:nvPr/>
        </p:nvSpPr>
        <p:spPr>
          <a:xfrm>
            <a:off x="1081751" y="2125099"/>
            <a:ext cx="7171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Otro ejemplo de esto es la expulsión de pueblos indígenas cuando se crea un espacio protegido.</a:t>
            </a:r>
            <a:endParaRPr lang="en-E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2B55B-FC3C-2689-1876-C44F209FD458}"/>
              </a:ext>
            </a:extLst>
          </p:cNvPr>
          <p:cNvSpPr txBox="1"/>
          <p:nvPr/>
        </p:nvSpPr>
        <p:spPr>
          <a:xfrm>
            <a:off x="1354280" y="6484336"/>
            <a:ext cx="4584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https://www.survival.es/sobre/parques-y-pueblos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1E36D-9693-159A-4A56-F68F819F7436}"/>
              </a:ext>
            </a:extLst>
          </p:cNvPr>
          <p:cNvSpPr txBox="1"/>
          <p:nvPr/>
        </p:nvSpPr>
        <p:spPr>
          <a:xfrm>
            <a:off x="1354280" y="5853946"/>
            <a:ext cx="7377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/>
              <a:t>https://www.iucn.org/es/content/pueblos-indigenas-y-tradicionales-y-areas-protegidas-principios-directrices-y-casos-de-estudio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3B9F57-A16A-2052-F9B5-7AEC2AF3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80" y="2918248"/>
            <a:ext cx="6463515" cy="288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1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9144000" cy="772267"/>
          </a:xfrm>
          <a:prstGeom prst="rect">
            <a:avLst/>
          </a:prstGeom>
          <a:solidFill>
            <a:srgbClr val="E1EFD8"/>
          </a:solidFill>
          <a:ln w="12700" cap="flat" cmpd="sng">
            <a:solidFill>
              <a:srgbClr val="E1EF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74;p7">
            <a:extLst>
              <a:ext uri="{FF2B5EF4-FFF2-40B4-BE49-F238E27FC236}">
                <a16:creationId xmlns:a16="http://schemas.microsoft.com/office/drawing/2014/main" id="{37173689-0AED-61EB-ED5F-BF82F4881166}"/>
              </a:ext>
            </a:extLst>
          </p:cNvPr>
          <p:cNvSpPr/>
          <p:nvPr/>
        </p:nvSpPr>
        <p:spPr>
          <a:xfrm>
            <a:off x="1208847" y="15918"/>
            <a:ext cx="6575367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1079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r>
              <a:rPr lang="en-US" sz="3600" b="1" i="0" u="none" strike="noStrike" cap="none" dirty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600" b="1" dirty="0" err="1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ecosistemas</a:t>
            </a: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FA003A-C4B5-4655-F5BC-28744DF83715}"/>
              </a:ext>
            </a:extLst>
          </p:cNvPr>
          <p:cNvCxnSpPr/>
          <p:nvPr/>
        </p:nvCxnSpPr>
        <p:spPr>
          <a:xfrm>
            <a:off x="2320506" y="595224"/>
            <a:ext cx="1475117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10E97F-433C-1529-EF15-CED1D6352BFC}"/>
              </a:ext>
            </a:extLst>
          </p:cNvPr>
          <p:cNvCxnSpPr/>
          <p:nvPr/>
        </p:nvCxnSpPr>
        <p:spPr>
          <a:xfrm>
            <a:off x="4433837" y="595223"/>
            <a:ext cx="2312020" cy="0"/>
          </a:xfrm>
          <a:prstGeom prst="line">
            <a:avLst/>
          </a:prstGeom>
          <a:ln w="47625">
            <a:solidFill>
              <a:srgbClr val="70A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B93531-AF88-3E2E-7039-D078EEBA0054}"/>
              </a:ext>
            </a:extLst>
          </p:cNvPr>
          <p:cNvSpPr txBox="1"/>
          <p:nvPr/>
        </p:nvSpPr>
        <p:spPr>
          <a:xfrm>
            <a:off x="1081751" y="817600"/>
            <a:ext cx="670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Toma de decisiones entre límites administrativos</a:t>
            </a:r>
            <a:endParaRPr lang="en-E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86C94-C10A-7388-36C1-24BB98FED456}"/>
              </a:ext>
            </a:extLst>
          </p:cNvPr>
          <p:cNvSpPr txBox="1"/>
          <p:nvPr/>
        </p:nvSpPr>
        <p:spPr>
          <a:xfrm>
            <a:off x="717176" y="1217710"/>
            <a:ext cx="801444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indent="-342900">
              <a:buFont typeface="Arial" panose="020B0604020202020204" pitchFamily="34" charset="0"/>
              <a:buChar char="•"/>
              <a:defRPr sz="2000" b="1">
                <a:solidFill>
                  <a:srgbClr val="70AD47"/>
                </a:solidFill>
              </a:defRPr>
            </a:lvl1pPr>
          </a:lstStyle>
          <a:p>
            <a:r>
              <a:rPr lang="es-ES" sz="2500" dirty="0"/>
              <a:t>Las administraciones tienen ámbitos espaciales de trabajo muy rígidos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877458-B1CC-4293-4D4B-D89165CE71A2}"/>
              </a:ext>
            </a:extLst>
          </p:cNvPr>
          <p:cNvGrpSpPr/>
          <p:nvPr/>
        </p:nvGrpSpPr>
        <p:grpSpPr>
          <a:xfrm>
            <a:off x="931439" y="2326461"/>
            <a:ext cx="7902959" cy="4074101"/>
            <a:chOff x="931439" y="2326461"/>
            <a:chExt cx="7902959" cy="4074101"/>
          </a:xfrm>
        </p:grpSpPr>
        <p:pic>
          <p:nvPicPr>
            <p:cNvPr id="10242" name="Picture 2" descr="A tale of two Korea's: 10 maps show the vast sea of contradictions">
              <a:extLst>
                <a:ext uri="{FF2B5EF4-FFF2-40B4-BE49-F238E27FC236}">
                  <a16:creationId xmlns:a16="http://schemas.microsoft.com/office/drawing/2014/main" id="{BDF792BD-593A-7F3C-C467-91E5CD1072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74" r="34110"/>
            <a:stretch/>
          </p:blipFill>
          <p:spPr bwMode="auto">
            <a:xfrm>
              <a:off x="931439" y="2330212"/>
              <a:ext cx="3256767" cy="407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HISTORY — Haiti Friends">
              <a:extLst>
                <a:ext uri="{FF2B5EF4-FFF2-40B4-BE49-F238E27FC236}">
                  <a16:creationId xmlns:a16="http://schemas.microsoft.com/office/drawing/2014/main" id="{046A97E5-AA91-E779-366F-A2568231A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691" y="2326461"/>
              <a:ext cx="4477707" cy="3358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C61F79-6028-238A-C052-2B8E763227C2}"/>
                </a:ext>
              </a:extLst>
            </p:cNvPr>
            <p:cNvSpPr txBox="1"/>
            <p:nvPr/>
          </p:nvSpPr>
          <p:spPr>
            <a:xfrm>
              <a:off x="4356691" y="5914323"/>
              <a:ext cx="373211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sz="1500" b="1" dirty="0"/>
                <a:t>Sí, ya sé que son ejemplos extremos…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82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583</Words>
  <Application>Microsoft Macintosh PowerPoint</Application>
  <PresentationFormat>Presentación en pantalla (4:3)</PresentationFormat>
  <Paragraphs>84</Paragraphs>
  <Slides>15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Arial Narrow</vt:lpstr>
      <vt:lpstr>Calibri</vt:lpstr>
      <vt:lpstr>Meta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Cristina Acosta Muñoz</dc:creator>
  <cp:lastModifiedBy>Francisco Javier Bonet García</cp:lastModifiedBy>
  <cp:revision>45</cp:revision>
  <dcterms:created xsi:type="dcterms:W3CDTF">2020-07-23T01:32:39Z</dcterms:created>
  <dcterms:modified xsi:type="dcterms:W3CDTF">2025-03-01T19:30:14Z</dcterms:modified>
</cp:coreProperties>
</file>